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Bebas Neue" panose="020B0604020202020204" charset="0"/>
      <p:regular r:id="rId15"/>
    </p:embeddedFont>
    <p:embeddedFont>
      <p:font typeface="Fira Code" panose="020B0809050000020004" pitchFamily="49" charset="0"/>
      <p:regular r:id="rId16"/>
      <p:bold r:id="rId17"/>
    </p:embeddedFont>
    <p:embeddedFont>
      <p:font typeface="Fira Code Light" panose="020B0809050000020004" pitchFamily="49" charset="0"/>
      <p:regular r:id="rId18"/>
      <p:bold r:id="rId19"/>
    </p:embeddedFont>
    <p:embeddedFont>
      <p:font typeface="Nunito" pitchFamily="2" charset="0"/>
      <p:regular r:id="rId20"/>
      <p:bold r:id="rId21"/>
      <p:italic r:id="rId22"/>
      <p:boldItalic r:id="rId23"/>
    </p:embeddedFont>
    <p:embeddedFont>
      <p:font typeface="Oswald" panose="00000500000000000000" pitchFamily="2"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4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29ad226d91_5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129ad226d91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29ad226d91_0_1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29ad226d91_0_1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29ad226d91_0_1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29ad226d91_0_1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f658401715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f6584017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f658401715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65840171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65840171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29ad226d91_0_16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29ad226d91_0_1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f658401715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f65840171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29ad226d91_0_17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29ad226d91_0_1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29ad226d91_0_1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29ad226d91_0_1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29ad226d91_0_1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29ad226d91_0_1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0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26425" y="30906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9"/>
        <p:cNvGrpSpPr/>
        <p:nvPr/>
      </p:nvGrpSpPr>
      <p:grpSpPr>
        <a:xfrm>
          <a:off x="0" y="0"/>
          <a:ext cx="0" cy="0"/>
          <a:chOff x="0" y="0"/>
          <a:chExt cx="0" cy="0"/>
        </a:xfrm>
      </p:grpSpPr>
      <p:sp>
        <p:nvSpPr>
          <p:cNvPr id="100" name="Google Shape;100;p11"/>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txBox="1">
            <a:spLocks noGrp="1"/>
          </p:cNvSpPr>
          <p:nvPr>
            <p:ph type="title" hasCustomPrompt="1"/>
          </p:nvPr>
        </p:nvSpPr>
        <p:spPr>
          <a:xfrm>
            <a:off x="1728163" y="1390038"/>
            <a:ext cx="5382000" cy="149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9600" b="1"/>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2" name="Google Shape;102;p11"/>
          <p:cNvSpPr txBox="1">
            <a:spLocks noGrp="1"/>
          </p:cNvSpPr>
          <p:nvPr>
            <p:ph type="subTitle" idx="1"/>
          </p:nvPr>
        </p:nvSpPr>
        <p:spPr>
          <a:xfrm>
            <a:off x="2959222" y="2998425"/>
            <a:ext cx="2919900" cy="59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03" name="Google Shape;103;p11"/>
          <p:cNvGrpSpPr/>
          <p:nvPr/>
        </p:nvGrpSpPr>
        <p:grpSpPr>
          <a:xfrm>
            <a:off x="8424000" y="209250"/>
            <a:ext cx="433550" cy="78899"/>
            <a:chOff x="8424000" y="285450"/>
            <a:chExt cx="433550" cy="78899"/>
          </a:xfrm>
        </p:grpSpPr>
        <p:cxnSp>
          <p:nvCxnSpPr>
            <p:cNvPr id="104" name="Google Shape;104;p11"/>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05" name="Google Shape;105;p11"/>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11"/>
            <p:cNvGrpSpPr/>
            <p:nvPr/>
          </p:nvGrpSpPr>
          <p:grpSpPr>
            <a:xfrm>
              <a:off x="8785929" y="285450"/>
              <a:ext cx="71621" cy="78899"/>
              <a:chOff x="3621700" y="273825"/>
              <a:chExt cx="100875" cy="111125"/>
            </a:xfrm>
          </p:grpSpPr>
          <p:cxnSp>
            <p:nvCxnSpPr>
              <p:cNvPr id="107" name="Google Shape;107;p11"/>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08" name="Google Shape;108;p11"/>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title" idx="2" hasCustomPrompt="1"/>
          </p:nvPr>
        </p:nvSpPr>
        <p:spPr>
          <a:xfrm>
            <a:off x="123562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
          </p:nvPr>
        </p:nvSpPr>
        <p:spPr>
          <a:xfrm>
            <a:off x="213862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13"/>
          <p:cNvSpPr txBox="1">
            <a:spLocks noGrp="1"/>
          </p:cNvSpPr>
          <p:nvPr>
            <p:ph type="title" idx="4" hasCustomPrompt="1"/>
          </p:nvPr>
        </p:nvSpPr>
        <p:spPr>
          <a:xfrm>
            <a:off x="473557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5"/>
          </p:nvPr>
        </p:nvSpPr>
        <p:spPr>
          <a:xfrm>
            <a:off x="557197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7" hasCustomPrompt="1"/>
          </p:nvPr>
        </p:nvSpPr>
        <p:spPr>
          <a:xfrm>
            <a:off x="123562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8"/>
          </p:nvPr>
        </p:nvSpPr>
        <p:spPr>
          <a:xfrm>
            <a:off x="213862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13" hasCustomPrompt="1"/>
          </p:nvPr>
        </p:nvSpPr>
        <p:spPr>
          <a:xfrm>
            <a:off x="473557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4"/>
          </p:nvPr>
        </p:nvSpPr>
        <p:spPr>
          <a:xfrm>
            <a:off x="557197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27" name="Google Shape;127;p1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30" name="Google Shape;130;p1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31"/>
        <p:cNvGrpSpPr/>
        <p:nvPr/>
      </p:nvGrpSpPr>
      <p:grpSpPr>
        <a:xfrm>
          <a:off x="0" y="0"/>
          <a:ext cx="0" cy="0"/>
          <a:chOff x="0" y="0"/>
          <a:chExt cx="0" cy="0"/>
        </a:xfrm>
      </p:grpSpPr>
      <p:sp>
        <p:nvSpPr>
          <p:cNvPr id="132" name="Google Shape;132;p14"/>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txBox="1">
            <a:spLocks noGrp="1"/>
          </p:cNvSpPr>
          <p:nvPr>
            <p:ph type="title"/>
          </p:nvPr>
        </p:nvSpPr>
        <p:spPr>
          <a:xfrm>
            <a:off x="2143500" y="3457200"/>
            <a:ext cx="4857000" cy="414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4" name="Google Shape;134;p14"/>
          <p:cNvSpPr txBox="1">
            <a:spLocks noGrp="1"/>
          </p:cNvSpPr>
          <p:nvPr>
            <p:ph type="subTitle" idx="1"/>
          </p:nvPr>
        </p:nvSpPr>
        <p:spPr>
          <a:xfrm>
            <a:off x="2143500" y="1743588"/>
            <a:ext cx="4857000" cy="1713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35" name="Google Shape;135;p14"/>
          <p:cNvGrpSpPr/>
          <p:nvPr/>
        </p:nvGrpSpPr>
        <p:grpSpPr>
          <a:xfrm>
            <a:off x="8424000" y="209250"/>
            <a:ext cx="433550" cy="78899"/>
            <a:chOff x="8424000" y="285450"/>
            <a:chExt cx="433550" cy="78899"/>
          </a:xfrm>
        </p:grpSpPr>
        <p:cxnSp>
          <p:nvCxnSpPr>
            <p:cNvPr id="136" name="Google Shape;136;p14"/>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37" name="Google Shape;137;p14"/>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14"/>
            <p:cNvGrpSpPr/>
            <p:nvPr/>
          </p:nvGrpSpPr>
          <p:grpSpPr>
            <a:xfrm>
              <a:off x="8785929" y="285450"/>
              <a:ext cx="71621" cy="78899"/>
              <a:chOff x="3621700" y="273825"/>
              <a:chExt cx="100875" cy="111125"/>
            </a:xfrm>
          </p:grpSpPr>
          <p:cxnSp>
            <p:nvCxnSpPr>
              <p:cNvPr id="139" name="Google Shape;139;p14"/>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40" name="Google Shape;140;p14"/>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41"/>
        <p:cNvGrpSpPr/>
        <p:nvPr/>
      </p:nvGrpSpPr>
      <p:grpSpPr>
        <a:xfrm>
          <a:off x="0" y="0"/>
          <a:ext cx="0" cy="0"/>
          <a:chOff x="0" y="0"/>
          <a:chExt cx="0" cy="0"/>
        </a:xfrm>
      </p:grpSpPr>
      <p:sp>
        <p:nvSpPr>
          <p:cNvPr id="142" name="Google Shape;142;p15"/>
          <p:cNvSpPr/>
          <p:nvPr/>
        </p:nvSpPr>
        <p:spPr>
          <a:xfrm>
            <a:off x="720000" y="5586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txBox="1">
            <a:spLocks noGrp="1"/>
          </p:cNvSpPr>
          <p:nvPr>
            <p:ph type="subTitle" idx="1"/>
          </p:nvPr>
        </p:nvSpPr>
        <p:spPr>
          <a:xfrm>
            <a:off x="1308288" y="3356450"/>
            <a:ext cx="36015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5"/>
          <p:cNvSpPr txBox="1">
            <a:spLocks noGrp="1"/>
          </p:cNvSpPr>
          <p:nvPr>
            <p:ph type="title"/>
          </p:nvPr>
        </p:nvSpPr>
        <p:spPr>
          <a:xfrm>
            <a:off x="1308288" y="768350"/>
            <a:ext cx="3601500" cy="2588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5" name="Google Shape;145;p15"/>
          <p:cNvGrpSpPr/>
          <p:nvPr/>
        </p:nvGrpSpPr>
        <p:grpSpPr>
          <a:xfrm>
            <a:off x="8424000" y="209250"/>
            <a:ext cx="433550" cy="78899"/>
            <a:chOff x="8424000" y="285450"/>
            <a:chExt cx="433550" cy="78899"/>
          </a:xfrm>
        </p:grpSpPr>
        <p:cxnSp>
          <p:nvCxnSpPr>
            <p:cNvPr id="146" name="Google Shape;146;p1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7" name="Google Shape;147;p1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15"/>
            <p:cNvGrpSpPr/>
            <p:nvPr/>
          </p:nvGrpSpPr>
          <p:grpSpPr>
            <a:xfrm>
              <a:off x="8785929" y="285450"/>
              <a:ext cx="71621" cy="78899"/>
              <a:chOff x="3621700" y="273825"/>
              <a:chExt cx="100875" cy="111125"/>
            </a:xfrm>
          </p:grpSpPr>
          <p:cxnSp>
            <p:nvCxnSpPr>
              <p:cNvPr id="149" name="Google Shape;149;p1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50" name="Google Shape;150;p1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51"/>
        <p:cNvGrpSpPr/>
        <p:nvPr/>
      </p:nvGrpSpPr>
      <p:grpSpPr>
        <a:xfrm>
          <a:off x="0" y="0"/>
          <a:ext cx="0" cy="0"/>
          <a:chOff x="0" y="0"/>
          <a:chExt cx="0" cy="0"/>
        </a:xfrm>
      </p:grpSpPr>
      <p:sp>
        <p:nvSpPr>
          <p:cNvPr id="152" name="Google Shape;152;p16"/>
          <p:cNvSpPr/>
          <p:nvPr/>
        </p:nvSpPr>
        <p:spPr>
          <a:xfrm>
            <a:off x="720000" y="5512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txBox="1">
            <a:spLocks noGrp="1"/>
          </p:cNvSpPr>
          <p:nvPr>
            <p:ph type="subTitle" idx="1"/>
          </p:nvPr>
        </p:nvSpPr>
        <p:spPr>
          <a:xfrm>
            <a:off x="4512026" y="2815650"/>
            <a:ext cx="37920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6"/>
          <p:cNvSpPr txBox="1">
            <a:spLocks noGrp="1"/>
          </p:cNvSpPr>
          <p:nvPr>
            <p:ph type="title"/>
          </p:nvPr>
        </p:nvSpPr>
        <p:spPr>
          <a:xfrm>
            <a:off x="4512025" y="1294325"/>
            <a:ext cx="3792000" cy="1521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5" name="Google Shape;155;p16"/>
          <p:cNvGrpSpPr/>
          <p:nvPr/>
        </p:nvGrpSpPr>
        <p:grpSpPr>
          <a:xfrm>
            <a:off x="8424000" y="209250"/>
            <a:ext cx="433550" cy="78899"/>
            <a:chOff x="8424000" y="285450"/>
            <a:chExt cx="433550" cy="78899"/>
          </a:xfrm>
        </p:grpSpPr>
        <p:cxnSp>
          <p:nvCxnSpPr>
            <p:cNvPr id="156" name="Google Shape;156;p1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57" name="Google Shape;157;p1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6"/>
            <p:cNvGrpSpPr/>
            <p:nvPr/>
          </p:nvGrpSpPr>
          <p:grpSpPr>
            <a:xfrm>
              <a:off x="8785929" y="285450"/>
              <a:ext cx="71621" cy="78899"/>
              <a:chOff x="3621700" y="273825"/>
              <a:chExt cx="100875" cy="111125"/>
            </a:xfrm>
          </p:grpSpPr>
          <p:cxnSp>
            <p:nvCxnSpPr>
              <p:cNvPr id="159" name="Google Shape;159;p1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60" name="Google Shape;160;p1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161"/>
        <p:cNvGrpSpPr/>
        <p:nvPr/>
      </p:nvGrpSpPr>
      <p:grpSpPr>
        <a:xfrm>
          <a:off x="0" y="0"/>
          <a:ext cx="0" cy="0"/>
          <a:chOff x="0" y="0"/>
          <a:chExt cx="0" cy="0"/>
        </a:xfrm>
      </p:grpSpPr>
      <p:sp>
        <p:nvSpPr>
          <p:cNvPr id="162" name="Google Shape;162;p1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txBox="1">
            <a:spLocks noGrp="1"/>
          </p:cNvSpPr>
          <p:nvPr>
            <p:ph type="subTitle" idx="1"/>
          </p:nvPr>
        </p:nvSpPr>
        <p:spPr>
          <a:xfrm>
            <a:off x="2450700" y="2569350"/>
            <a:ext cx="4242600" cy="891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17"/>
          <p:cNvSpPr txBox="1">
            <a:spLocks noGrp="1"/>
          </p:cNvSpPr>
          <p:nvPr>
            <p:ph type="title"/>
          </p:nvPr>
        </p:nvSpPr>
        <p:spPr>
          <a:xfrm>
            <a:off x="1796250" y="1266475"/>
            <a:ext cx="5551500" cy="130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65" name="Google Shape;165;p17"/>
          <p:cNvGrpSpPr/>
          <p:nvPr/>
        </p:nvGrpSpPr>
        <p:grpSpPr>
          <a:xfrm>
            <a:off x="8424000" y="209250"/>
            <a:ext cx="433550" cy="78899"/>
            <a:chOff x="8424000" y="285450"/>
            <a:chExt cx="433550" cy="78899"/>
          </a:xfrm>
        </p:grpSpPr>
        <p:cxnSp>
          <p:nvCxnSpPr>
            <p:cNvPr id="166" name="Google Shape;166;p1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67" name="Google Shape;167;p1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17"/>
            <p:cNvGrpSpPr/>
            <p:nvPr/>
          </p:nvGrpSpPr>
          <p:grpSpPr>
            <a:xfrm>
              <a:off x="8785929" y="285450"/>
              <a:ext cx="71621" cy="78899"/>
              <a:chOff x="3621700" y="273825"/>
              <a:chExt cx="100875" cy="111125"/>
            </a:xfrm>
          </p:grpSpPr>
          <p:cxnSp>
            <p:nvCxnSpPr>
              <p:cNvPr id="169" name="Google Shape;169;p1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0" name="Google Shape;170;p1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171"/>
        <p:cNvGrpSpPr/>
        <p:nvPr/>
      </p:nvGrpSpPr>
      <p:grpSpPr>
        <a:xfrm>
          <a:off x="0" y="0"/>
          <a:ext cx="0" cy="0"/>
          <a:chOff x="0" y="0"/>
          <a:chExt cx="0" cy="0"/>
        </a:xfrm>
      </p:grpSpPr>
      <p:sp>
        <p:nvSpPr>
          <p:cNvPr id="172" name="Google Shape;172;p18"/>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txBox="1">
            <a:spLocks noGrp="1"/>
          </p:cNvSpPr>
          <p:nvPr>
            <p:ph type="subTitle" idx="1"/>
          </p:nvPr>
        </p:nvSpPr>
        <p:spPr>
          <a:xfrm>
            <a:off x="720000" y="1265088"/>
            <a:ext cx="4966200" cy="657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4" name="Google Shape;174;p18"/>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5" name="Google Shape;175;p18"/>
          <p:cNvSpPr txBox="1">
            <a:spLocks noGrp="1"/>
          </p:cNvSpPr>
          <p:nvPr>
            <p:ph type="subTitle" idx="2"/>
          </p:nvPr>
        </p:nvSpPr>
        <p:spPr>
          <a:xfrm>
            <a:off x="720000" y="2080940"/>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6" name="Google Shape;176;p18"/>
          <p:cNvSpPr txBox="1">
            <a:spLocks noGrp="1"/>
          </p:cNvSpPr>
          <p:nvPr>
            <p:ph type="subTitle" idx="3"/>
          </p:nvPr>
        </p:nvSpPr>
        <p:spPr>
          <a:xfrm>
            <a:off x="719975" y="2497429"/>
            <a:ext cx="4966200" cy="8520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77" name="Google Shape;177;p18"/>
          <p:cNvSpPr txBox="1">
            <a:spLocks noGrp="1"/>
          </p:cNvSpPr>
          <p:nvPr>
            <p:ph type="subTitle" idx="4"/>
          </p:nvPr>
        </p:nvSpPr>
        <p:spPr>
          <a:xfrm>
            <a:off x="720000" y="3379388"/>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8" name="Google Shape;178;p18"/>
          <p:cNvSpPr txBox="1">
            <a:spLocks noGrp="1"/>
          </p:cNvSpPr>
          <p:nvPr>
            <p:ph type="subTitle" idx="5"/>
          </p:nvPr>
        </p:nvSpPr>
        <p:spPr>
          <a:xfrm>
            <a:off x="719963" y="3795862"/>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79" name="Google Shape;179;p18"/>
          <p:cNvSpPr txBox="1">
            <a:spLocks noGrp="1"/>
          </p:cNvSpPr>
          <p:nvPr>
            <p:ph type="subTitle" idx="6"/>
          </p:nvPr>
        </p:nvSpPr>
        <p:spPr>
          <a:xfrm>
            <a:off x="5686250" y="2080938"/>
            <a:ext cx="27381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0" name="Google Shape;180;p18"/>
          <p:cNvSpPr txBox="1">
            <a:spLocks noGrp="1"/>
          </p:cNvSpPr>
          <p:nvPr>
            <p:ph type="subTitle" idx="7"/>
          </p:nvPr>
        </p:nvSpPr>
        <p:spPr>
          <a:xfrm>
            <a:off x="5686200" y="2497412"/>
            <a:ext cx="2738100" cy="608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181" name="Google Shape;181;p18"/>
          <p:cNvGrpSpPr/>
          <p:nvPr/>
        </p:nvGrpSpPr>
        <p:grpSpPr>
          <a:xfrm>
            <a:off x="8424000" y="209250"/>
            <a:ext cx="433550" cy="78899"/>
            <a:chOff x="8424000" y="285450"/>
            <a:chExt cx="433550" cy="78899"/>
          </a:xfrm>
        </p:grpSpPr>
        <p:cxnSp>
          <p:nvCxnSpPr>
            <p:cNvPr id="182" name="Google Shape;182;p18"/>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83" name="Google Shape;183;p18"/>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8"/>
            <p:cNvGrpSpPr/>
            <p:nvPr/>
          </p:nvGrpSpPr>
          <p:grpSpPr>
            <a:xfrm>
              <a:off x="8785929" y="285450"/>
              <a:ext cx="71621" cy="78899"/>
              <a:chOff x="3621700" y="273825"/>
              <a:chExt cx="100875" cy="111125"/>
            </a:xfrm>
          </p:grpSpPr>
          <p:cxnSp>
            <p:nvCxnSpPr>
              <p:cNvPr id="185" name="Google Shape;185;p18"/>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86" name="Google Shape;186;p18"/>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187"/>
        <p:cNvGrpSpPr/>
        <p:nvPr/>
      </p:nvGrpSpPr>
      <p:grpSpPr>
        <a:xfrm>
          <a:off x="0" y="0"/>
          <a:ext cx="0" cy="0"/>
          <a:chOff x="0" y="0"/>
          <a:chExt cx="0" cy="0"/>
        </a:xfrm>
      </p:grpSpPr>
      <p:sp>
        <p:nvSpPr>
          <p:cNvPr id="188" name="Google Shape;188;p19"/>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txBox="1">
            <a:spLocks noGrp="1"/>
          </p:cNvSpPr>
          <p:nvPr>
            <p:ph type="subTitle" idx="1"/>
          </p:nvPr>
        </p:nvSpPr>
        <p:spPr>
          <a:xfrm>
            <a:off x="720000" y="1265100"/>
            <a:ext cx="5147100" cy="657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0" name="Google Shape;190;p19"/>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1" name="Google Shape;191;p19"/>
          <p:cNvSpPr txBox="1">
            <a:spLocks noGrp="1"/>
          </p:cNvSpPr>
          <p:nvPr>
            <p:ph type="subTitle" idx="2"/>
          </p:nvPr>
        </p:nvSpPr>
        <p:spPr>
          <a:xfrm>
            <a:off x="720000" y="2080940"/>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2" name="Google Shape;192;p19"/>
          <p:cNvSpPr txBox="1">
            <a:spLocks noGrp="1"/>
          </p:cNvSpPr>
          <p:nvPr>
            <p:ph type="subTitle" idx="3"/>
          </p:nvPr>
        </p:nvSpPr>
        <p:spPr>
          <a:xfrm>
            <a:off x="719988" y="2497413"/>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93" name="Google Shape;193;p19"/>
          <p:cNvSpPr txBox="1">
            <a:spLocks noGrp="1"/>
          </p:cNvSpPr>
          <p:nvPr>
            <p:ph type="subTitle" idx="4"/>
          </p:nvPr>
        </p:nvSpPr>
        <p:spPr>
          <a:xfrm>
            <a:off x="720000" y="3379388"/>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19"/>
          <p:cNvSpPr txBox="1">
            <a:spLocks noGrp="1"/>
          </p:cNvSpPr>
          <p:nvPr>
            <p:ph type="subTitle" idx="5"/>
          </p:nvPr>
        </p:nvSpPr>
        <p:spPr>
          <a:xfrm>
            <a:off x="719988" y="3795862"/>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195" name="Google Shape;195;p19"/>
          <p:cNvGrpSpPr/>
          <p:nvPr/>
        </p:nvGrpSpPr>
        <p:grpSpPr>
          <a:xfrm>
            <a:off x="8424000" y="209250"/>
            <a:ext cx="433550" cy="78899"/>
            <a:chOff x="8424000" y="285450"/>
            <a:chExt cx="433550" cy="78899"/>
          </a:xfrm>
        </p:grpSpPr>
        <p:cxnSp>
          <p:nvCxnSpPr>
            <p:cNvPr id="196" name="Google Shape;196;p1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97" name="Google Shape;197;p1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9"/>
            <p:cNvGrpSpPr/>
            <p:nvPr/>
          </p:nvGrpSpPr>
          <p:grpSpPr>
            <a:xfrm>
              <a:off x="8785929" y="285450"/>
              <a:ext cx="71621" cy="78899"/>
              <a:chOff x="3621700" y="273825"/>
              <a:chExt cx="100875" cy="111125"/>
            </a:xfrm>
          </p:grpSpPr>
          <p:cxnSp>
            <p:nvCxnSpPr>
              <p:cNvPr id="199" name="Google Shape;199;p1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00" name="Google Shape;200;p1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01"/>
        <p:cNvGrpSpPr/>
        <p:nvPr/>
      </p:nvGrpSpPr>
      <p:grpSpPr>
        <a:xfrm>
          <a:off x="0" y="0"/>
          <a:ext cx="0" cy="0"/>
          <a:chOff x="0" y="0"/>
          <a:chExt cx="0" cy="0"/>
        </a:xfrm>
      </p:grpSpPr>
      <p:sp>
        <p:nvSpPr>
          <p:cNvPr id="202" name="Google Shape;202;p20"/>
          <p:cNvSpPr/>
          <p:nvPr/>
        </p:nvSpPr>
        <p:spPr>
          <a:xfrm>
            <a:off x="723675"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3319693"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5915724"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txBox="1">
            <a:spLocks noGrp="1"/>
          </p:cNvSpPr>
          <p:nvPr>
            <p:ph type="title"/>
          </p:nvPr>
        </p:nvSpPr>
        <p:spPr>
          <a:xfrm>
            <a:off x="891995" y="2553275"/>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0"/>
          <p:cNvSpPr txBox="1">
            <a:spLocks noGrp="1"/>
          </p:cNvSpPr>
          <p:nvPr>
            <p:ph type="subTitle" idx="1"/>
          </p:nvPr>
        </p:nvSpPr>
        <p:spPr>
          <a:xfrm>
            <a:off x="891995" y="3023144"/>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0"/>
          <p:cNvSpPr txBox="1">
            <a:spLocks noGrp="1"/>
          </p:cNvSpPr>
          <p:nvPr>
            <p:ph type="title" idx="2"/>
          </p:nvPr>
        </p:nvSpPr>
        <p:spPr>
          <a:xfrm>
            <a:off x="3483900" y="2553275"/>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0"/>
          <p:cNvSpPr txBox="1">
            <a:spLocks noGrp="1"/>
          </p:cNvSpPr>
          <p:nvPr>
            <p:ph type="subTitle" idx="3"/>
          </p:nvPr>
        </p:nvSpPr>
        <p:spPr>
          <a:xfrm>
            <a:off x="3483900" y="3023137"/>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0"/>
          <p:cNvSpPr txBox="1">
            <a:spLocks noGrp="1"/>
          </p:cNvSpPr>
          <p:nvPr>
            <p:ph type="title" idx="4"/>
          </p:nvPr>
        </p:nvSpPr>
        <p:spPr>
          <a:xfrm>
            <a:off x="6071355" y="2553300"/>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0"/>
          <p:cNvSpPr txBox="1">
            <a:spLocks noGrp="1"/>
          </p:cNvSpPr>
          <p:nvPr>
            <p:ph type="subTitle" idx="5"/>
          </p:nvPr>
        </p:nvSpPr>
        <p:spPr>
          <a:xfrm>
            <a:off x="6071355" y="3023162"/>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0"/>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2" name="Google Shape;212;p20"/>
          <p:cNvGrpSpPr/>
          <p:nvPr/>
        </p:nvGrpSpPr>
        <p:grpSpPr>
          <a:xfrm>
            <a:off x="8424000" y="209250"/>
            <a:ext cx="433550" cy="78899"/>
            <a:chOff x="8424000" y="285450"/>
            <a:chExt cx="433550" cy="78899"/>
          </a:xfrm>
        </p:grpSpPr>
        <p:cxnSp>
          <p:nvCxnSpPr>
            <p:cNvPr id="213" name="Google Shape;213;p20"/>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14" name="Google Shape;214;p20"/>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20"/>
            <p:cNvGrpSpPr/>
            <p:nvPr/>
          </p:nvGrpSpPr>
          <p:grpSpPr>
            <a:xfrm>
              <a:off x="8785929" y="285450"/>
              <a:ext cx="71621" cy="78899"/>
              <a:chOff x="3621700" y="273825"/>
              <a:chExt cx="100875" cy="111125"/>
            </a:xfrm>
          </p:grpSpPr>
          <p:cxnSp>
            <p:nvCxnSpPr>
              <p:cNvPr id="216" name="Google Shape;216;p20"/>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17" name="Google Shape;217;p20"/>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218"/>
        <p:cNvGrpSpPr/>
        <p:nvPr/>
      </p:nvGrpSpPr>
      <p:grpSpPr>
        <a:xfrm>
          <a:off x="0" y="0"/>
          <a:ext cx="0" cy="0"/>
          <a:chOff x="0" y="0"/>
          <a:chExt cx="0" cy="0"/>
        </a:xfrm>
      </p:grpSpPr>
      <p:sp>
        <p:nvSpPr>
          <p:cNvPr id="219" name="Google Shape;219;p21"/>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txBox="1">
            <a:spLocks noGrp="1"/>
          </p:cNvSpPr>
          <p:nvPr>
            <p:ph type="title"/>
          </p:nvPr>
        </p:nvSpPr>
        <p:spPr>
          <a:xfrm>
            <a:off x="2027700" y="1671304"/>
            <a:ext cx="2500500" cy="390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1" name="Google Shape;221;p21"/>
          <p:cNvSpPr txBox="1">
            <a:spLocks noGrp="1"/>
          </p:cNvSpPr>
          <p:nvPr>
            <p:ph type="subTitle" idx="1"/>
          </p:nvPr>
        </p:nvSpPr>
        <p:spPr>
          <a:xfrm>
            <a:off x="2027700" y="2044175"/>
            <a:ext cx="2500500" cy="507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21"/>
          <p:cNvSpPr txBox="1">
            <a:spLocks noGrp="1"/>
          </p:cNvSpPr>
          <p:nvPr>
            <p:ph type="title" idx="2"/>
          </p:nvPr>
        </p:nvSpPr>
        <p:spPr>
          <a:xfrm>
            <a:off x="5546300" y="1654912"/>
            <a:ext cx="2500500" cy="390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3" name="Google Shape;223;p21"/>
          <p:cNvSpPr txBox="1">
            <a:spLocks noGrp="1"/>
          </p:cNvSpPr>
          <p:nvPr>
            <p:ph type="subTitle" idx="3"/>
          </p:nvPr>
        </p:nvSpPr>
        <p:spPr>
          <a:xfrm>
            <a:off x="5546300" y="2044175"/>
            <a:ext cx="2500500" cy="507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21"/>
          <p:cNvSpPr txBox="1">
            <a:spLocks noGrp="1"/>
          </p:cNvSpPr>
          <p:nvPr>
            <p:ph type="title" idx="4"/>
          </p:nvPr>
        </p:nvSpPr>
        <p:spPr>
          <a:xfrm>
            <a:off x="2027700" y="3214335"/>
            <a:ext cx="2500500" cy="390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5" name="Google Shape;225;p21"/>
          <p:cNvSpPr txBox="1">
            <a:spLocks noGrp="1"/>
          </p:cNvSpPr>
          <p:nvPr>
            <p:ph type="subTitle" idx="5"/>
          </p:nvPr>
        </p:nvSpPr>
        <p:spPr>
          <a:xfrm>
            <a:off x="2027700" y="3614714"/>
            <a:ext cx="2500500" cy="507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21"/>
          <p:cNvSpPr txBox="1">
            <a:spLocks noGrp="1"/>
          </p:cNvSpPr>
          <p:nvPr>
            <p:ph type="title" idx="6"/>
          </p:nvPr>
        </p:nvSpPr>
        <p:spPr>
          <a:xfrm>
            <a:off x="5546300" y="3214347"/>
            <a:ext cx="2500500" cy="390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7" name="Google Shape;227;p21"/>
          <p:cNvSpPr txBox="1">
            <a:spLocks noGrp="1"/>
          </p:cNvSpPr>
          <p:nvPr>
            <p:ph type="subTitle" idx="7"/>
          </p:nvPr>
        </p:nvSpPr>
        <p:spPr>
          <a:xfrm>
            <a:off x="5546300" y="3614714"/>
            <a:ext cx="2500500" cy="507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1"/>
          <p:cNvSpPr txBox="1">
            <a:spLocks noGrp="1"/>
          </p:cNvSpPr>
          <p:nvPr>
            <p:ph type="title" idx="8"/>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29" name="Google Shape;229;p21"/>
          <p:cNvGrpSpPr/>
          <p:nvPr/>
        </p:nvGrpSpPr>
        <p:grpSpPr>
          <a:xfrm>
            <a:off x="8424000" y="209250"/>
            <a:ext cx="433550" cy="78899"/>
            <a:chOff x="8424000" y="285450"/>
            <a:chExt cx="433550" cy="78899"/>
          </a:xfrm>
        </p:grpSpPr>
        <p:cxnSp>
          <p:nvCxnSpPr>
            <p:cNvPr id="230" name="Google Shape;230;p21"/>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31" name="Google Shape;231;p21"/>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1"/>
            <p:cNvGrpSpPr/>
            <p:nvPr/>
          </p:nvGrpSpPr>
          <p:grpSpPr>
            <a:xfrm>
              <a:off x="8785929" y="285450"/>
              <a:ext cx="71621" cy="78899"/>
              <a:chOff x="3621700" y="273825"/>
              <a:chExt cx="100875" cy="111125"/>
            </a:xfrm>
          </p:grpSpPr>
          <p:cxnSp>
            <p:nvCxnSpPr>
              <p:cNvPr id="233" name="Google Shape;233;p21"/>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34" name="Google Shape;234;p21"/>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235"/>
        <p:cNvGrpSpPr/>
        <p:nvPr/>
      </p:nvGrpSpPr>
      <p:grpSpPr>
        <a:xfrm>
          <a:off x="0" y="0"/>
          <a:ext cx="0" cy="0"/>
          <a:chOff x="0" y="0"/>
          <a:chExt cx="0" cy="0"/>
        </a:xfrm>
      </p:grpSpPr>
      <p:sp>
        <p:nvSpPr>
          <p:cNvPr id="236" name="Google Shape;236;p22"/>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txBox="1">
            <a:spLocks noGrp="1"/>
          </p:cNvSpPr>
          <p:nvPr>
            <p:ph type="title"/>
          </p:nvPr>
        </p:nvSpPr>
        <p:spPr>
          <a:xfrm>
            <a:off x="1257538" y="1351338"/>
            <a:ext cx="1830300" cy="612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8" name="Google Shape;238;p22"/>
          <p:cNvSpPr txBox="1">
            <a:spLocks noGrp="1"/>
          </p:cNvSpPr>
          <p:nvPr>
            <p:ph type="subTitle" idx="1"/>
          </p:nvPr>
        </p:nvSpPr>
        <p:spPr>
          <a:xfrm>
            <a:off x="1257513" y="2022163"/>
            <a:ext cx="1830300" cy="711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22"/>
          <p:cNvSpPr txBox="1">
            <a:spLocks noGrp="1"/>
          </p:cNvSpPr>
          <p:nvPr>
            <p:ph type="title" idx="2"/>
          </p:nvPr>
        </p:nvSpPr>
        <p:spPr>
          <a:xfrm>
            <a:off x="3755775" y="1351338"/>
            <a:ext cx="1830300" cy="612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0" name="Google Shape;240;p22"/>
          <p:cNvSpPr txBox="1">
            <a:spLocks noGrp="1"/>
          </p:cNvSpPr>
          <p:nvPr>
            <p:ph type="subTitle" idx="3"/>
          </p:nvPr>
        </p:nvSpPr>
        <p:spPr>
          <a:xfrm>
            <a:off x="3755782" y="2022163"/>
            <a:ext cx="1830300" cy="711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22"/>
          <p:cNvSpPr txBox="1">
            <a:spLocks noGrp="1"/>
          </p:cNvSpPr>
          <p:nvPr>
            <p:ph type="title" idx="4"/>
          </p:nvPr>
        </p:nvSpPr>
        <p:spPr>
          <a:xfrm>
            <a:off x="1257538" y="3058625"/>
            <a:ext cx="1830300" cy="612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2" name="Google Shape;242;p22"/>
          <p:cNvSpPr txBox="1">
            <a:spLocks noGrp="1"/>
          </p:cNvSpPr>
          <p:nvPr>
            <p:ph type="subTitle" idx="5"/>
          </p:nvPr>
        </p:nvSpPr>
        <p:spPr>
          <a:xfrm>
            <a:off x="1257513" y="3729463"/>
            <a:ext cx="1830300" cy="711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22"/>
          <p:cNvSpPr txBox="1">
            <a:spLocks noGrp="1"/>
          </p:cNvSpPr>
          <p:nvPr>
            <p:ph type="title" idx="6"/>
          </p:nvPr>
        </p:nvSpPr>
        <p:spPr>
          <a:xfrm>
            <a:off x="3755775" y="3058625"/>
            <a:ext cx="1830300" cy="612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4" name="Google Shape;244;p22"/>
          <p:cNvSpPr txBox="1">
            <a:spLocks noGrp="1"/>
          </p:cNvSpPr>
          <p:nvPr>
            <p:ph type="subTitle" idx="7"/>
          </p:nvPr>
        </p:nvSpPr>
        <p:spPr>
          <a:xfrm>
            <a:off x="3755741" y="3729463"/>
            <a:ext cx="1830300" cy="711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5" name="Google Shape;245;p22"/>
          <p:cNvSpPr txBox="1">
            <a:spLocks noGrp="1"/>
          </p:cNvSpPr>
          <p:nvPr>
            <p:ph type="title" idx="8"/>
          </p:nvPr>
        </p:nvSpPr>
        <p:spPr>
          <a:xfrm>
            <a:off x="6254050" y="1351338"/>
            <a:ext cx="1830300" cy="612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6" name="Google Shape;246;p22"/>
          <p:cNvSpPr txBox="1">
            <a:spLocks noGrp="1"/>
          </p:cNvSpPr>
          <p:nvPr>
            <p:ph type="subTitle" idx="9"/>
          </p:nvPr>
        </p:nvSpPr>
        <p:spPr>
          <a:xfrm>
            <a:off x="6254051" y="2022163"/>
            <a:ext cx="1830300" cy="711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 name="Google Shape;247;p22"/>
          <p:cNvSpPr txBox="1">
            <a:spLocks noGrp="1"/>
          </p:cNvSpPr>
          <p:nvPr>
            <p:ph type="title" idx="13"/>
          </p:nvPr>
        </p:nvSpPr>
        <p:spPr>
          <a:xfrm>
            <a:off x="6254050" y="3058625"/>
            <a:ext cx="1830300" cy="612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8" name="Google Shape;248;p22"/>
          <p:cNvSpPr txBox="1">
            <a:spLocks noGrp="1"/>
          </p:cNvSpPr>
          <p:nvPr>
            <p:ph type="subTitle" idx="14"/>
          </p:nvPr>
        </p:nvSpPr>
        <p:spPr>
          <a:xfrm>
            <a:off x="6254006" y="3729463"/>
            <a:ext cx="1830300" cy="711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9" name="Google Shape;249;p22"/>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50" name="Google Shape;250;p22"/>
          <p:cNvGrpSpPr/>
          <p:nvPr/>
        </p:nvGrpSpPr>
        <p:grpSpPr>
          <a:xfrm>
            <a:off x="8424000" y="209250"/>
            <a:ext cx="433550" cy="78899"/>
            <a:chOff x="8424000" y="285450"/>
            <a:chExt cx="433550" cy="78899"/>
          </a:xfrm>
        </p:grpSpPr>
        <p:cxnSp>
          <p:nvCxnSpPr>
            <p:cNvPr id="251" name="Google Shape;251;p2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2" name="Google Shape;252;p2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22"/>
            <p:cNvGrpSpPr/>
            <p:nvPr/>
          </p:nvGrpSpPr>
          <p:grpSpPr>
            <a:xfrm>
              <a:off x="8785929" y="285450"/>
              <a:ext cx="71621" cy="78899"/>
              <a:chOff x="3621700" y="273825"/>
              <a:chExt cx="100875" cy="111125"/>
            </a:xfrm>
          </p:grpSpPr>
          <p:cxnSp>
            <p:nvCxnSpPr>
              <p:cNvPr id="254" name="Google Shape;254;p2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55" name="Google Shape;255;p2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56"/>
        <p:cNvGrpSpPr/>
        <p:nvPr/>
      </p:nvGrpSpPr>
      <p:grpSpPr>
        <a:xfrm>
          <a:off x="0" y="0"/>
          <a:ext cx="0" cy="0"/>
          <a:chOff x="0" y="0"/>
          <a:chExt cx="0" cy="0"/>
        </a:xfrm>
      </p:grpSpPr>
      <p:sp>
        <p:nvSpPr>
          <p:cNvPr id="257" name="Google Shape;257;p2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txBox="1">
            <a:spLocks noGrp="1"/>
          </p:cNvSpPr>
          <p:nvPr>
            <p:ph type="title" hasCustomPrompt="1"/>
          </p:nvPr>
        </p:nvSpPr>
        <p:spPr>
          <a:xfrm>
            <a:off x="1024800" y="976100"/>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9" name="Google Shape;259;p23"/>
          <p:cNvSpPr txBox="1">
            <a:spLocks noGrp="1"/>
          </p:cNvSpPr>
          <p:nvPr>
            <p:ph type="subTitle" idx="1"/>
          </p:nvPr>
        </p:nvSpPr>
        <p:spPr>
          <a:xfrm>
            <a:off x="1024800" y="1627026"/>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3"/>
          <p:cNvSpPr txBox="1">
            <a:spLocks noGrp="1"/>
          </p:cNvSpPr>
          <p:nvPr>
            <p:ph type="title" idx="2" hasCustomPrompt="1"/>
          </p:nvPr>
        </p:nvSpPr>
        <p:spPr>
          <a:xfrm>
            <a:off x="2138250" y="2114836"/>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1" name="Google Shape;261;p23"/>
          <p:cNvSpPr txBox="1">
            <a:spLocks noGrp="1"/>
          </p:cNvSpPr>
          <p:nvPr>
            <p:ph type="subTitle" idx="3"/>
          </p:nvPr>
        </p:nvSpPr>
        <p:spPr>
          <a:xfrm>
            <a:off x="2138250" y="2765660"/>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3"/>
          <p:cNvSpPr txBox="1">
            <a:spLocks noGrp="1"/>
          </p:cNvSpPr>
          <p:nvPr>
            <p:ph type="title" idx="4" hasCustomPrompt="1"/>
          </p:nvPr>
        </p:nvSpPr>
        <p:spPr>
          <a:xfrm>
            <a:off x="3251700" y="3278901"/>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3" name="Google Shape;263;p23"/>
          <p:cNvSpPr txBox="1">
            <a:spLocks noGrp="1"/>
          </p:cNvSpPr>
          <p:nvPr>
            <p:ph type="subTitle" idx="5"/>
          </p:nvPr>
        </p:nvSpPr>
        <p:spPr>
          <a:xfrm>
            <a:off x="3251700" y="3929725"/>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64" name="Google Shape;264;p23"/>
          <p:cNvGrpSpPr/>
          <p:nvPr/>
        </p:nvGrpSpPr>
        <p:grpSpPr>
          <a:xfrm>
            <a:off x="8424000" y="209250"/>
            <a:ext cx="433550" cy="78899"/>
            <a:chOff x="8424000" y="285450"/>
            <a:chExt cx="433550" cy="78899"/>
          </a:xfrm>
        </p:grpSpPr>
        <p:cxnSp>
          <p:nvCxnSpPr>
            <p:cNvPr id="265" name="Google Shape;265;p2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66" name="Google Shape;266;p2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3"/>
            <p:cNvGrpSpPr/>
            <p:nvPr/>
          </p:nvGrpSpPr>
          <p:grpSpPr>
            <a:xfrm>
              <a:off x="8785929" y="285450"/>
              <a:ext cx="71621" cy="78899"/>
              <a:chOff x="3621700" y="273825"/>
              <a:chExt cx="100875" cy="111125"/>
            </a:xfrm>
          </p:grpSpPr>
          <p:cxnSp>
            <p:nvCxnSpPr>
              <p:cNvPr id="268" name="Google Shape;268;p2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69" name="Google Shape;269;p2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270"/>
        <p:cNvGrpSpPr/>
        <p:nvPr/>
      </p:nvGrpSpPr>
      <p:grpSpPr>
        <a:xfrm>
          <a:off x="0" y="0"/>
          <a:ext cx="0" cy="0"/>
          <a:chOff x="0" y="0"/>
          <a:chExt cx="0" cy="0"/>
        </a:xfrm>
      </p:grpSpPr>
      <p:sp>
        <p:nvSpPr>
          <p:cNvPr id="271" name="Google Shape;271;p24"/>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txBox="1">
            <a:spLocks noGrp="1"/>
          </p:cNvSpPr>
          <p:nvPr>
            <p:ph type="ctrTitle"/>
          </p:nvPr>
        </p:nvSpPr>
        <p:spPr>
          <a:xfrm>
            <a:off x="948600" y="947473"/>
            <a:ext cx="4284000" cy="8595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3" name="Google Shape;273;p24"/>
          <p:cNvSpPr txBox="1">
            <a:spLocks noGrp="1"/>
          </p:cNvSpPr>
          <p:nvPr>
            <p:ph type="subTitle" idx="1"/>
          </p:nvPr>
        </p:nvSpPr>
        <p:spPr>
          <a:xfrm>
            <a:off x="948600" y="1806966"/>
            <a:ext cx="4293900" cy="45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4" name="Google Shape;274;p24"/>
          <p:cNvSpPr txBox="1">
            <a:spLocks noGrp="1"/>
          </p:cNvSpPr>
          <p:nvPr>
            <p:ph type="subTitle" idx="2"/>
          </p:nvPr>
        </p:nvSpPr>
        <p:spPr>
          <a:xfrm>
            <a:off x="948600" y="2264775"/>
            <a:ext cx="2698800" cy="606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5" name="Google Shape;275;p24"/>
          <p:cNvSpPr txBox="1"/>
          <p:nvPr/>
        </p:nvSpPr>
        <p:spPr>
          <a:xfrm>
            <a:off x="948600" y="3511225"/>
            <a:ext cx="6139500" cy="5541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 sz="1200">
                <a:solidFill>
                  <a:schemeClr val="dk2"/>
                </a:solidFill>
                <a:latin typeface="Fira Code"/>
                <a:ea typeface="Fira Code"/>
                <a:cs typeface="Fira Code"/>
                <a:sym typeface="Fira Code"/>
              </a:rPr>
              <a:t>CREDITS: This presentation template was created by </a:t>
            </a:r>
            <a:r>
              <a:rPr lang="en" sz="1200" b="1">
                <a:solidFill>
                  <a:schemeClr val="dk2"/>
                </a:solidFill>
                <a:uFill>
                  <a:noFill/>
                </a:uFill>
                <a:latin typeface="Fira Code"/>
                <a:ea typeface="Fira Code"/>
                <a:cs typeface="Fira Code"/>
                <a:sym typeface="Fira Code"/>
                <a:hlinkClick r:id="rId2">
                  <a:extLst>
                    <a:ext uri="{A12FA001-AC4F-418D-AE19-62706E023703}">
                      <ahyp:hlinkClr xmlns:ahyp="http://schemas.microsoft.com/office/drawing/2018/hyperlinkcolor" val="tx"/>
                    </a:ext>
                  </a:extLst>
                </a:hlinkClick>
              </a:rPr>
              <a:t>Slidesgo</a:t>
            </a:r>
            <a:r>
              <a:rPr lang="en" sz="1200" b="1">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includes icons by </a:t>
            </a:r>
            <a:r>
              <a:rPr lang="en" sz="1200" b="1">
                <a:solidFill>
                  <a:schemeClr val="dk2"/>
                </a:solidFill>
                <a:uFill>
                  <a:noFill/>
                </a:uFill>
                <a:latin typeface="Fira Code"/>
                <a:ea typeface="Fira Code"/>
                <a:cs typeface="Fira Code"/>
                <a:sym typeface="Fira Code"/>
                <a:hlinkClick r:id="rId3">
                  <a:extLst>
                    <a:ext uri="{A12FA001-AC4F-418D-AE19-62706E023703}">
                      <ahyp:hlinkClr xmlns:ahyp="http://schemas.microsoft.com/office/drawing/2018/hyperlinkcolor" val="tx"/>
                    </a:ext>
                  </a:extLst>
                </a:hlinkClick>
              </a:rPr>
              <a:t>Flaticon</a:t>
            </a:r>
            <a:r>
              <a:rPr lang="en" sz="1200" b="1">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infographics &amp; images by </a:t>
            </a:r>
            <a:r>
              <a:rPr lang="en" sz="1200" b="1">
                <a:solidFill>
                  <a:schemeClr val="dk2"/>
                </a:solidFill>
                <a:uFill>
                  <a:noFill/>
                </a:uFill>
                <a:latin typeface="Fira Code"/>
                <a:ea typeface="Fira Code"/>
                <a:cs typeface="Fira Code"/>
                <a:sym typeface="Fira Code"/>
                <a:hlinkClick r:id="rId4">
                  <a:extLst>
                    <a:ext uri="{A12FA001-AC4F-418D-AE19-62706E023703}">
                      <ahyp:hlinkClr xmlns:ahyp="http://schemas.microsoft.com/office/drawing/2018/hyperlinkcolor" val="tx"/>
                    </a:ext>
                  </a:extLst>
                </a:hlinkClick>
              </a:rPr>
              <a:t>Freepik</a:t>
            </a:r>
            <a:endParaRPr sz="1200" b="1">
              <a:solidFill>
                <a:schemeClr val="dk2"/>
              </a:solidFill>
              <a:latin typeface="Fira Code"/>
              <a:ea typeface="Fira Code"/>
              <a:cs typeface="Fira Code"/>
              <a:sym typeface="Fira Code"/>
            </a:endParaRPr>
          </a:p>
        </p:txBody>
      </p:sp>
      <p:grpSp>
        <p:nvGrpSpPr>
          <p:cNvPr id="276" name="Google Shape;276;p24"/>
          <p:cNvGrpSpPr/>
          <p:nvPr/>
        </p:nvGrpSpPr>
        <p:grpSpPr>
          <a:xfrm>
            <a:off x="8424000" y="209250"/>
            <a:ext cx="433550" cy="78899"/>
            <a:chOff x="8424000" y="285450"/>
            <a:chExt cx="433550" cy="78899"/>
          </a:xfrm>
        </p:grpSpPr>
        <p:cxnSp>
          <p:nvCxnSpPr>
            <p:cNvPr id="277" name="Google Shape;277;p24"/>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78" name="Google Shape;278;p24"/>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24"/>
            <p:cNvGrpSpPr/>
            <p:nvPr/>
          </p:nvGrpSpPr>
          <p:grpSpPr>
            <a:xfrm>
              <a:off x="8785929" y="285450"/>
              <a:ext cx="71621" cy="78899"/>
              <a:chOff x="3621700" y="273825"/>
              <a:chExt cx="100875" cy="111125"/>
            </a:xfrm>
          </p:grpSpPr>
          <p:cxnSp>
            <p:nvCxnSpPr>
              <p:cNvPr id="280" name="Google Shape;280;p24"/>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1" name="Google Shape;281;p24"/>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82"/>
        <p:cNvGrpSpPr/>
        <p:nvPr/>
      </p:nvGrpSpPr>
      <p:grpSpPr>
        <a:xfrm>
          <a:off x="0" y="0"/>
          <a:ext cx="0" cy="0"/>
          <a:chOff x="0" y="0"/>
          <a:chExt cx="0" cy="0"/>
        </a:xfrm>
      </p:grpSpPr>
      <p:sp>
        <p:nvSpPr>
          <p:cNvPr id="283" name="Google Shape;283;p25"/>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284" name="Google Shape;284;p25"/>
          <p:cNvGrpSpPr/>
          <p:nvPr/>
        </p:nvGrpSpPr>
        <p:grpSpPr>
          <a:xfrm>
            <a:off x="286625" y="3999999"/>
            <a:ext cx="145867" cy="958251"/>
            <a:chOff x="286625" y="3923799"/>
            <a:chExt cx="145867" cy="958251"/>
          </a:xfrm>
        </p:grpSpPr>
        <p:sp>
          <p:nvSpPr>
            <p:cNvPr id="285" name="Google Shape;285;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25"/>
            <p:cNvGrpSpPr/>
            <p:nvPr/>
          </p:nvGrpSpPr>
          <p:grpSpPr>
            <a:xfrm>
              <a:off x="298112" y="4342643"/>
              <a:ext cx="110182" cy="126862"/>
              <a:chOff x="281100" y="2027800"/>
              <a:chExt cx="140700" cy="162000"/>
            </a:xfrm>
          </p:grpSpPr>
          <p:sp>
            <p:nvSpPr>
              <p:cNvPr id="287" name="Google Shape;287;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5"/>
              <p:cNvGrpSpPr/>
              <p:nvPr/>
            </p:nvGrpSpPr>
            <p:grpSpPr>
              <a:xfrm>
                <a:off x="308875" y="2088450"/>
                <a:ext cx="85200" cy="40700"/>
                <a:chOff x="308875" y="2087000"/>
                <a:chExt cx="85200" cy="40700"/>
              </a:xfrm>
            </p:grpSpPr>
            <p:cxnSp>
              <p:nvCxnSpPr>
                <p:cNvPr id="289" name="Google Shape;289;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91" name="Google Shape;291;p25"/>
            <p:cNvGrpSpPr/>
            <p:nvPr/>
          </p:nvGrpSpPr>
          <p:grpSpPr>
            <a:xfrm>
              <a:off x="286625" y="3923799"/>
              <a:ext cx="133200" cy="133200"/>
              <a:chOff x="286625" y="3648899"/>
              <a:chExt cx="133200" cy="133200"/>
            </a:xfrm>
          </p:grpSpPr>
          <p:sp>
            <p:nvSpPr>
              <p:cNvPr id="292" name="Google Shape;292;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25">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95" name="Google Shape;295;p25"/>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5"/>
          <p:cNvGrpSpPr/>
          <p:nvPr/>
        </p:nvGrpSpPr>
        <p:grpSpPr>
          <a:xfrm>
            <a:off x="8424000" y="209250"/>
            <a:ext cx="433550" cy="78899"/>
            <a:chOff x="8424000" y="285450"/>
            <a:chExt cx="433550" cy="78899"/>
          </a:xfrm>
        </p:grpSpPr>
        <p:cxnSp>
          <p:nvCxnSpPr>
            <p:cNvPr id="297" name="Google Shape;297;p2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98" name="Google Shape;298;p2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5"/>
            <p:cNvGrpSpPr/>
            <p:nvPr/>
          </p:nvGrpSpPr>
          <p:grpSpPr>
            <a:xfrm>
              <a:off x="8785929" y="285450"/>
              <a:ext cx="71621" cy="78899"/>
              <a:chOff x="3621700" y="273825"/>
              <a:chExt cx="100875" cy="111125"/>
            </a:xfrm>
          </p:grpSpPr>
          <p:cxnSp>
            <p:nvCxnSpPr>
              <p:cNvPr id="300" name="Google Shape;300;p2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01" name="Google Shape;301;p2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02" name="Google Shape;302;p25"/>
          <p:cNvGrpSpPr/>
          <p:nvPr/>
        </p:nvGrpSpPr>
        <p:grpSpPr>
          <a:xfrm>
            <a:off x="299286" y="189025"/>
            <a:ext cx="133205" cy="119344"/>
            <a:chOff x="222150" y="185025"/>
            <a:chExt cx="170100" cy="152400"/>
          </a:xfrm>
        </p:grpSpPr>
        <p:cxnSp>
          <p:nvCxnSpPr>
            <p:cNvPr id="303" name="Google Shape;303;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4" name="Google Shape;304;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5" name="Google Shape;305;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26">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21" name="Google Shape;321;p2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24" name="Google Shape;324;p2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7" name="Google Shape;327;p2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8" name="Google Shape;328;p2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 name="Google Shape;341;p27">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45" name="Google Shape;345;p2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48" name="Google Shape;348;p2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1" name="Google Shape;351;p2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2" name="Google Shape;352;p2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name="adj" fmla="val 0"/>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298575" y="1546875"/>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298575" y="2078800"/>
              <a:ext cx="1066200" cy="999900"/>
            </a:xfrm>
            <a:prstGeom prst="roundRect">
              <a:avLst>
                <a:gd name="adj" fmla="val 7939"/>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6298575" y="3140800"/>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l="50000" t="50000" r="50000" b="50000"/>
                </a:path>
                <a:tileRect/>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188900"/>
            <a:ext cx="7704000" cy="3380100"/>
          </a:xfrm>
          <a:prstGeom prst="rect">
            <a:avLst/>
          </a:prstGeom>
        </p:spPr>
        <p:txBody>
          <a:bodyPr spcFirstLastPara="1" wrap="square" lIns="91425" tIns="91425" rIns="91425" bIns="91425" anchor="ctr" anchorCtr="0">
            <a:noAutofit/>
          </a:bodyPr>
          <a:lstStyle>
            <a:lvl1pPr marL="457200" lvl="0" indent="-298450" rtl="0">
              <a:lnSpc>
                <a:spcPct val="100000"/>
              </a:lnSpc>
              <a:spcBef>
                <a:spcPts val="0"/>
              </a:spcBef>
              <a:spcAft>
                <a:spcPts val="0"/>
              </a:spcAft>
              <a:buClr>
                <a:schemeClr val="accent1"/>
              </a:buClr>
              <a:buSzPts val="1100"/>
              <a:buAutoNum type="arabicPeriod"/>
              <a:defRPr sz="100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grpSp>
        <p:nvGrpSpPr>
          <p:cNvPr id="33" name="Google Shape;33;p4"/>
          <p:cNvGrpSpPr/>
          <p:nvPr/>
        </p:nvGrpSpPr>
        <p:grpSpPr>
          <a:xfrm>
            <a:off x="8424000" y="209250"/>
            <a:ext cx="433550" cy="78899"/>
            <a:chOff x="8424000" y="285450"/>
            <a:chExt cx="433550" cy="78899"/>
          </a:xfrm>
        </p:grpSpPr>
        <p:cxnSp>
          <p:nvCxnSpPr>
            <p:cNvPr id="34" name="Google Shape;34;p4"/>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5" name="Google Shape;35;p4"/>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4"/>
            <p:cNvGrpSpPr/>
            <p:nvPr/>
          </p:nvGrpSpPr>
          <p:grpSpPr>
            <a:xfrm>
              <a:off x="8785929" y="285450"/>
              <a:ext cx="71621" cy="78899"/>
              <a:chOff x="3621700" y="273825"/>
              <a:chExt cx="100875" cy="111125"/>
            </a:xfrm>
          </p:grpSpPr>
          <p:cxnSp>
            <p:nvCxnSpPr>
              <p:cNvPr id="37" name="Google Shape;37;p4"/>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8" name="Google Shape;38;p4"/>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6209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subTitle" idx="1"/>
          </p:nvPr>
        </p:nvSpPr>
        <p:spPr>
          <a:xfrm>
            <a:off x="1149300" y="2465950"/>
            <a:ext cx="2944500" cy="462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3" name="Google Shape;43;p5"/>
          <p:cNvSpPr txBox="1">
            <a:spLocks noGrp="1"/>
          </p:cNvSpPr>
          <p:nvPr>
            <p:ph type="subTitle" idx="2"/>
          </p:nvPr>
        </p:nvSpPr>
        <p:spPr>
          <a:xfrm>
            <a:off x="5126400" y="2558050"/>
            <a:ext cx="2944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 name="Google Shape;44;p5"/>
          <p:cNvSpPr txBox="1">
            <a:spLocks noGrp="1"/>
          </p:cNvSpPr>
          <p:nvPr>
            <p:ph type="subTitle" idx="3"/>
          </p:nvPr>
        </p:nvSpPr>
        <p:spPr>
          <a:xfrm>
            <a:off x="11493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4"/>
          </p:nvPr>
        </p:nvSpPr>
        <p:spPr>
          <a:xfrm>
            <a:off x="50502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49" name="Google Shape;49;p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52" name="Google Shape;52;p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8" name="Google Shape;58;p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61" name="Google Shape;61;p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Font typeface="Open Sans"/>
              <a:buChar char="●"/>
              <a:defRPr sz="14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68" name="Google Shape;68;p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71" name="Google Shape;71;p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8"/>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txBox="1">
            <a:spLocks noGrp="1"/>
          </p:cNvSpPr>
          <p:nvPr>
            <p:ph type="title"/>
          </p:nvPr>
        </p:nvSpPr>
        <p:spPr>
          <a:xfrm>
            <a:off x="948600" y="1214800"/>
            <a:ext cx="5883600" cy="272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75" name="Google Shape;75;p8"/>
          <p:cNvGrpSpPr/>
          <p:nvPr/>
        </p:nvGrpSpPr>
        <p:grpSpPr>
          <a:xfrm>
            <a:off x="8424000" y="209250"/>
            <a:ext cx="433550" cy="78899"/>
            <a:chOff x="8424000" y="285450"/>
            <a:chExt cx="433550" cy="78899"/>
          </a:xfrm>
        </p:grpSpPr>
        <p:cxnSp>
          <p:nvCxnSpPr>
            <p:cNvPr id="76" name="Google Shape;76;p8"/>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77" name="Google Shape;77;p8"/>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8"/>
            <p:cNvGrpSpPr/>
            <p:nvPr/>
          </p:nvGrpSpPr>
          <p:grpSpPr>
            <a:xfrm>
              <a:off x="8785929" y="285450"/>
              <a:ext cx="71621" cy="78899"/>
              <a:chOff x="3621700" y="273825"/>
              <a:chExt cx="100875" cy="111125"/>
            </a:xfrm>
          </p:grpSpPr>
          <p:cxnSp>
            <p:nvCxnSpPr>
              <p:cNvPr id="79" name="Google Shape;79;p8"/>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80" name="Google Shape;80;p8"/>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9"/>
          <p:cNvSpPr txBox="1">
            <a:spLocks noGrp="1"/>
          </p:cNvSpPr>
          <p:nvPr>
            <p:ph type="subTitle" idx="1"/>
          </p:nvPr>
        </p:nvSpPr>
        <p:spPr>
          <a:xfrm>
            <a:off x="4437900" y="2183600"/>
            <a:ext cx="3617700" cy="1588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87" name="Google Shape;87;p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0" name="Google Shape;90;p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1"/>
        <p:cNvGrpSpPr/>
        <p:nvPr/>
      </p:nvGrpSpPr>
      <p:grpSpPr>
        <a:xfrm>
          <a:off x="0" y="0"/>
          <a:ext cx="0" cy="0"/>
          <a:chOff x="0" y="0"/>
          <a:chExt cx="0" cy="0"/>
        </a:xfrm>
      </p:grpSpPr>
      <p:sp>
        <p:nvSpPr>
          <p:cNvPr id="92" name="Google Shape;92;p10"/>
          <p:cNvSpPr txBox="1">
            <a:spLocks noGrp="1"/>
          </p:cNvSpPr>
          <p:nvPr>
            <p:ph type="title"/>
          </p:nvPr>
        </p:nvSpPr>
        <p:spPr>
          <a:xfrm>
            <a:off x="1342450" y="1242525"/>
            <a:ext cx="2920800" cy="2658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93" name="Google Shape;93;p10"/>
          <p:cNvGrpSpPr/>
          <p:nvPr/>
        </p:nvGrpSpPr>
        <p:grpSpPr>
          <a:xfrm>
            <a:off x="8424000" y="209250"/>
            <a:ext cx="433550" cy="78899"/>
            <a:chOff x="8424000" y="285450"/>
            <a:chExt cx="433550" cy="78899"/>
          </a:xfrm>
        </p:grpSpPr>
        <p:cxnSp>
          <p:nvCxnSpPr>
            <p:cNvPr id="94" name="Google Shape;94;p10"/>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95" name="Google Shape;95;p10"/>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10"/>
            <p:cNvGrpSpPr/>
            <p:nvPr/>
          </p:nvGrpSpPr>
          <p:grpSpPr>
            <a:xfrm>
              <a:off x="8785929" y="285450"/>
              <a:ext cx="71621" cy="78899"/>
              <a:chOff x="3621700" y="273825"/>
              <a:chExt cx="100875" cy="111125"/>
            </a:xfrm>
          </p:grpSpPr>
          <p:cxnSp>
            <p:nvCxnSpPr>
              <p:cNvPr id="97" name="Google Shape;97;p10"/>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8" name="Google Shape;98;p10"/>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slide" Target="slide2.xml"/></Relationships>
</file>

<file path=ppt/slides/_rels/slide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 Target="slide1.xml"/><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0"/>
        <p:cNvGrpSpPr/>
        <p:nvPr/>
      </p:nvGrpSpPr>
      <p:grpSpPr>
        <a:xfrm>
          <a:off x="0" y="0"/>
          <a:ext cx="0" cy="0"/>
          <a:chOff x="0" y="0"/>
          <a:chExt cx="0" cy="0"/>
        </a:xfrm>
      </p:grpSpPr>
      <p:sp>
        <p:nvSpPr>
          <p:cNvPr id="391" name="Google Shape;391;p28"/>
          <p:cNvSpPr txBox="1">
            <a:spLocks noGrp="1"/>
          </p:cNvSpPr>
          <p:nvPr>
            <p:ph type="subTitle" idx="1"/>
          </p:nvPr>
        </p:nvSpPr>
        <p:spPr>
          <a:xfrm>
            <a:off x="926425" y="3090600"/>
            <a:ext cx="2966400" cy="42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Final Presentation</a:t>
            </a:r>
            <a:endParaRPr dirty="0"/>
          </a:p>
        </p:txBody>
      </p:sp>
      <p:sp>
        <p:nvSpPr>
          <p:cNvPr id="392" name="Google Shape;392;p28"/>
          <p:cNvSpPr txBox="1">
            <a:spLocks noGrp="1"/>
          </p:cNvSpPr>
          <p:nvPr>
            <p:ph type="ctrTitle"/>
          </p:nvPr>
        </p:nvSpPr>
        <p:spPr>
          <a:xfrm>
            <a:off x="887450" y="1317325"/>
            <a:ext cx="4353600" cy="16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COMP2003</a:t>
            </a:r>
            <a:endParaRPr sz="2800" dirty="0"/>
          </a:p>
          <a:p>
            <a:pPr marL="0" lvl="0" indent="0" algn="l" rtl="0">
              <a:spcBef>
                <a:spcPts val="0"/>
              </a:spcBef>
              <a:spcAft>
                <a:spcPts val="0"/>
              </a:spcAft>
              <a:buNone/>
            </a:pPr>
            <a:r>
              <a:rPr lang="en" sz="2800" dirty="0"/>
              <a:t>Group B</a:t>
            </a:r>
            <a:endParaRPr sz="2800" dirty="0"/>
          </a:p>
          <a:p>
            <a:pPr marL="0" lvl="0" indent="0" algn="l" rtl="0">
              <a:spcBef>
                <a:spcPts val="0"/>
              </a:spcBef>
              <a:spcAft>
                <a:spcPts val="0"/>
              </a:spcAft>
              <a:buNone/>
            </a:pPr>
            <a:r>
              <a:rPr lang="en" sz="2800" dirty="0"/>
              <a:t>South Hams Society Website</a:t>
            </a:r>
            <a:endParaRPr sz="2800" dirty="0"/>
          </a:p>
        </p:txBody>
      </p:sp>
      <p:grpSp>
        <p:nvGrpSpPr>
          <p:cNvPr id="393" name="Google Shape;393;p28"/>
          <p:cNvGrpSpPr/>
          <p:nvPr/>
        </p:nvGrpSpPr>
        <p:grpSpPr>
          <a:xfrm>
            <a:off x="299286" y="189025"/>
            <a:ext cx="133205" cy="119344"/>
            <a:chOff x="222150" y="185025"/>
            <a:chExt cx="170100" cy="152400"/>
          </a:xfrm>
        </p:grpSpPr>
        <p:cxnSp>
          <p:nvCxnSpPr>
            <p:cNvPr id="394" name="Google Shape;394;p2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5" name="Google Shape;395;p2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6" name="Google Shape;396;p2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7" name="Google Shape;397;p28"/>
          <p:cNvGrpSpPr/>
          <p:nvPr/>
        </p:nvGrpSpPr>
        <p:grpSpPr>
          <a:xfrm>
            <a:off x="286617" y="3999999"/>
            <a:ext cx="145867" cy="958251"/>
            <a:chOff x="286625" y="3923799"/>
            <a:chExt cx="145867" cy="958251"/>
          </a:xfrm>
        </p:grpSpPr>
        <p:sp>
          <p:nvSpPr>
            <p:cNvPr id="398" name="Google Shape;398;p2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28"/>
            <p:cNvGrpSpPr/>
            <p:nvPr/>
          </p:nvGrpSpPr>
          <p:grpSpPr>
            <a:xfrm>
              <a:off x="298112" y="4342643"/>
              <a:ext cx="110182" cy="126862"/>
              <a:chOff x="281100" y="2027800"/>
              <a:chExt cx="140700" cy="162000"/>
            </a:xfrm>
          </p:grpSpPr>
          <p:sp>
            <p:nvSpPr>
              <p:cNvPr id="400" name="Google Shape;400;p2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28"/>
              <p:cNvGrpSpPr/>
              <p:nvPr/>
            </p:nvGrpSpPr>
            <p:grpSpPr>
              <a:xfrm>
                <a:off x="308875" y="2088450"/>
                <a:ext cx="85200" cy="40700"/>
                <a:chOff x="308875" y="2087000"/>
                <a:chExt cx="85200" cy="40700"/>
              </a:xfrm>
            </p:grpSpPr>
            <p:cxnSp>
              <p:nvCxnSpPr>
                <p:cNvPr id="402" name="Google Shape;402;p2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03" name="Google Shape;403;p2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04" name="Google Shape;404;p28"/>
            <p:cNvGrpSpPr/>
            <p:nvPr/>
          </p:nvGrpSpPr>
          <p:grpSpPr>
            <a:xfrm>
              <a:off x="286625" y="3923799"/>
              <a:ext cx="133200" cy="133200"/>
              <a:chOff x="286625" y="3648899"/>
              <a:chExt cx="133200" cy="133200"/>
            </a:xfrm>
          </p:grpSpPr>
          <p:sp>
            <p:nvSpPr>
              <p:cNvPr id="405" name="Google Shape;405;p2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7" name="Google Shape;407;p28"/>
          <p:cNvSpPr txBox="1">
            <a:spLocks noGrp="1"/>
          </p:cNvSpPr>
          <p:nvPr>
            <p:ph type="subTitle" idx="1"/>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8" name="Google Shape;408;p28">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txBox="1"/>
          <p:nvPr/>
        </p:nvSpPr>
        <p:spPr>
          <a:xfrm>
            <a:off x="684125" y="4510675"/>
            <a:ext cx="1728600" cy="44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rgbClr val="FFFFFF"/>
                </a:solidFill>
                <a:latin typeface="Nunito"/>
                <a:ea typeface="Nunito"/>
                <a:cs typeface="Nunito"/>
                <a:sym typeface="Nunito"/>
              </a:rPr>
              <a:t>Thomas Philpott</a:t>
            </a:r>
            <a:endParaRPr sz="1600">
              <a:solidFill>
                <a:srgbClr val="FFFFFF"/>
              </a:solidFill>
              <a:latin typeface="Nunito"/>
              <a:ea typeface="Nunito"/>
              <a:cs typeface="Nunito"/>
              <a:sym typeface="Nunito"/>
            </a:endParaRPr>
          </a:p>
        </p:txBody>
      </p:sp>
      <p:sp>
        <p:nvSpPr>
          <p:cNvPr id="413" name="Google Shape;413;p28"/>
          <p:cNvSpPr txBox="1"/>
          <p:nvPr/>
        </p:nvSpPr>
        <p:spPr>
          <a:xfrm>
            <a:off x="5916613" y="4510675"/>
            <a:ext cx="1728600" cy="44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rgbClr val="FFFFFF"/>
                </a:solidFill>
                <a:latin typeface="Nunito"/>
                <a:ea typeface="Nunito"/>
                <a:cs typeface="Nunito"/>
                <a:sym typeface="Nunito"/>
              </a:rPr>
              <a:t>James Rudd</a:t>
            </a:r>
            <a:endParaRPr sz="1600">
              <a:solidFill>
                <a:srgbClr val="FFFFFF"/>
              </a:solidFill>
              <a:latin typeface="Nunito"/>
              <a:ea typeface="Nunito"/>
              <a:cs typeface="Nunito"/>
              <a:sym typeface="Nunito"/>
            </a:endParaRPr>
          </a:p>
        </p:txBody>
      </p:sp>
      <p:sp>
        <p:nvSpPr>
          <p:cNvPr id="414" name="Google Shape;414;p28"/>
          <p:cNvSpPr txBox="1"/>
          <p:nvPr/>
        </p:nvSpPr>
        <p:spPr>
          <a:xfrm>
            <a:off x="2553175" y="4510675"/>
            <a:ext cx="1728600" cy="44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rgbClr val="FFFFFF"/>
                </a:solidFill>
                <a:latin typeface="Nunito"/>
                <a:ea typeface="Nunito"/>
                <a:cs typeface="Nunito"/>
                <a:sym typeface="Nunito"/>
              </a:rPr>
              <a:t>Harry Parker</a:t>
            </a:r>
            <a:endParaRPr sz="1600">
              <a:solidFill>
                <a:srgbClr val="FFFFFF"/>
              </a:solidFill>
              <a:latin typeface="Nunito"/>
              <a:ea typeface="Nunito"/>
              <a:cs typeface="Nunito"/>
              <a:sym typeface="Nunito"/>
            </a:endParaRPr>
          </a:p>
        </p:txBody>
      </p:sp>
      <p:sp>
        <p:nvSpPr>
          <p:cNvPr id="415" name="Google Shape;415;p28"/>
          <p:cNvSpPr txBox="1"/>
          <p:nvPr/>
        </p:nvSpPr>
        <p:spPr>
          <a:xfrm>
            <a:off x="3993075" y="4510675"/>
            <a:ext cx="1728600" cy="44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rgbClr val="FFFFFF"/>
                </a:solidFill>
                <a:latin typeface="Nunito"/>
                <a:ea typeface="Nunito"/>
                <a:cs typeface="Nunito"/>
                <a:sym typeface="Nunito"/>
              </a:rPr>
              <a:t>Oliver Donnellan</a:t>
            </a:r>
            <a:endParaRPr sz="1600">
              <a:solidFill>
                <a:srgbClr val="FFFFFF"/>
              </a:solidFill>
              <a:latin typeface="Nunito"/>
              <a:ea typeface="Nunito"/>
              <a:cs typeface="Nunito"/>
              <a:sym typeface="Nunito"/>
            </a:endParaRPr>
          </a:p>
        </p:txBody>
      </p:sp>
      <p:pic>
        <p:nvPicPr>
          <p:cNvPr id="416" name="Google Shape;416;p28"/>
          <p:cNvPicPr preferRelativeResize="0"/>
          <p:nvPr/>
        </p:nvPicPr>
        <p:blipFill rotWithShape="1">
          <a:blip r:embed="rId4">
            <a:alphaModFix/>
          </a:blip>
          <a:srcRect l="29556" t="16580" r="31522" b="35289"/>
          <a:stretch/>
        </p:blipFill>
        <p:spPr>
          <a:xfrm>
            <a:off x="5547500" y="2364695"/>
            <a:ext cx="2562376" cy="1837999"/>
          </a:xfrm>
          <a:prstGeom prst="rect">
            <a:avLst/>
          </a:prstGeom>
          <a:noFill/>
          <a:ln>
            <a:noFill/>
          </a:ln>
        </p:spPr>
      </p:pic>
      <p:pic>
        <p:nvPicPr>
          <p:cNvPr id="417" name="Google Shape;417;p28"/>
          <p:cNvPicPr preferRelativeResize="0"/>
          <p:nvPr/>
        </p:nvPicPr>
        <p:blipFill rotWithShape="1">
          <a:blip r:embed="rId5">
            <a:alphaModFix/>
          </a:blip>
          <a:srcRect l="16090" t="10167" r="14522" b="8880"/>
          <a:stretch/>
        </p:blipFill>
        <p:spPr>
          <a:xfrm>
            <a:off x="6088388" y="837325"/>
            <a:ext cx="1480602" cy="12956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7"/>
          <p:cNvSpPr txBox="1">
            <a:spLocks noGrp="1"/>
          </p:cNvSpPr>
          <p:nvPr>
            <p:ph type="body" idx="4294967295"/>
          </p:nvPr>
        </p:nvSpPr>
        <p:spPr>
          <a:xfrm>
            <a:off x="752125" y="770975"/>
            <a:ext cx="7704000" cy="33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For content management, we decided to use Textpattern:</a:t>
            </a:r>
            <a:endParaRPr sz="1000"/>
          </a:p>
          <a:p>
            <a:pPr marL="457200" lvl="0" indent="-292100" algn="l" rtl="0">
              <a:spcBef>
                <a:spcPts val="1600"/>
              </a:spcBef>
              <a:spcAft>
                <a:spcPts val="0"/>
              </a:spcAft>
              <a:buSzPts val="1000"/>
              <a:buChar char="●"/>
            </a:pPr>
            <a:r>
              <a:rPr lang="en" sz="1000"/>
              <a:t>The already created pages are being converted for the CMS.</a:t>
            </a:r>
            <a:endParaRPr sz="1000"/>
          </a:p>
          <a:p>
            <a:pPr marL="1828800" lvl="1" indent="-292100" algn="l" rtl="0">
              <a:spcBef>
                <a:spcPts val="0"/>
              </a:spcBef>
              <a:spcAft>
                <a:spcPts val="0"/>
              </a:spcAft>
              <a:buSzPts val="1000"/>
              <a:buChar char="○"/>
            </a:pPr>
            <a:r>
              <a:rPr lang="en" sz="1000"/>
              <a:t>Textpattern includes a range of free platform modifications, plugins, and themes. Which has allowed us to implement the original pages into the CMS.</a:t>
            </a:r>
            <a:endParaRPr sz="1000"/>
          </a:p>
          <a:p>
            <a:pPr marL="1828800" lvl="1" indent="-292100" algn="l" rtl="0">
              <a:spcBef>
                <a:spcPts val="0"/>
              </a:spcBef>
              <a:spcAft>
                <a:spcPts val="0"/>
              </a:spcAft>
              <a:buSzPts val="1000"/>
              <a:buChar char="○"/>
            </a:pPr>
            <a:r>
              <a:rPr lang="en" sz="1000"/>
              <a:t>The site allows easy authoring for articles on each page.</a:t>
            </a:r>
            <a:endParaRPr sz="1000"/>
          </a:p>
          <a:p>
            <a:pPr marL="1828800" lvl="1" indent="-292100" algn="l" rtl="0">
              <a:spcBef>
                <a:spcPts val="0"/>
              </a:spcBef>
              <a:spcAft>
                <a:spcPts val="0"/>
              </a:spcAft>
              <a:buSzPts val="1000"/>
              <a:buChar char="○"/>
            </a:pPr>
            <a:r>
              <a:rPr lang="en" sz="1000"/>
              <a:t>Easy to use interface.</a:t>
            </a:r>
            <a:endParaRPr sz="1000"/>
          </a:p>
        </p:txBody>
      </p:sp>
      <p:pic>
        <p:nvPicPr>
          <p:cNvPr id="659" name="Google Shape;659;p37"/>
          <p:cNvPicPr preferRelativeResize="0"/>
          <p:nvPr/>
        </p:nvPicPr>
        <p:blipFill>
          <a:blip r:embed="rId3">
            <a:alphaModFix/>
          </a:blip>
          <a:stretch>
            <a:fillRect/>
          </a:stretch>
        </p:blipFill>
        <p:spPr>
          <a:xfrm>
            <a:off x="2369250" y="2343550"/>
            <a:ext cx="4165876" cy="2038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38"/>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665" name="Google Shape;665;p38"/>
          <p:cNvGrpSpPr/>
          <p:nvPr/>
        </p:nvGrpSpPr>
        <p:grpSpPr>
          <a:xfrm>
            <a:off x="299286" y="189025"/>
            <a:ext cx="133205" cy="119344"/>
            <a:chOff x="222150" y="185025"/>
            <a:chExt cx="170100" cy="152400"/>
          </a:xfrm>
        </p:grpSpPr>
        <p:cxnSp>
          <p:nvCxnSpPr>
            <p:cNvPr id="666" name="Google Shape;666;p3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67" name="Google Shape;667;p3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68" name="Google Shape;668;p3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69" name="Google Shape;669;p38"/>
          <p:cNvGrpSpPr/>
          <p:nvPr/>
        </p:nvGrpSpPr>
        <p:grpSpPr>
          <a:xfrm>
            <a:off x="286625" y="3999999"/>
            <a:ext cx="145867" cy="958251"/>
            <a:chOff x="286625" y="3923799"/>
            <a:chExt cx="145867" cy="958251"/>
          </a:xfrm>
        </p:grpSpPr>
        <p:sp>
          <p:nvSpPr>
            <p:cNvPr id="670" name="Google Shape;670;p3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8"/>
            <p:cNvGrpSpPr/>
            <p:nvPr/>
          </p:nvGrpSpPr>
          <p:grpSpPr>
            <a:xfrm>
              <a:off x="298112" y="4342643"/>
              <a:ext cx="110182" cy="126862"/>
              <a:chOff x="281100" y="2027800"/>
              <a:chExt cx="140700" cy="162000"/>
            </a:xfrm>
          </p:grpSpPr>
          <p:sp>
            <p:nvSpPr>
              <p:cNvPr id="672" name="Google Shape;672;p3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38"/>
              <p:cNvGrpSpPr/>
              <p:nvPr/>
            </p:nvGrpSpPr>
            <p:grpSpPr>
              <a:xfrm>
                <a:off x="308875" y="2088450"/>
                <a:ext cx="85200" cy="40700"/>
                <a:chOff x="308875" y="2087000"/>
                <a:chExt cx="85200" cy="40700"/>
              </a:xfrm>
            </p:grpSpPr>
            <p:cxnSp>
              <p:nvCxnSpPr>
                <p:cNvPr id="674" name="Google Shape;674;p3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75" name="Google Shape;675;p3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76" name="Google Shape;676;p38"/>
            <p:cNvGrpSpPr/>
            <p:nvPr/>
          </p:nvGrpSpPr>
          <p:grpSpPr>
            <a:xfrm>
              <a:off x="286625" y="3923799"/>
              <a:ext cx="133200" cy="133200"/>
              <a:chOff x="286625" y="3648899"/>
              <a:chExt cx="133200" cy="133200"/>
            </a:xfrm>
          </p:grpSpPr>
          <p:sp>
            <p:nvSpPr>
              <p:cNvPr id="677" name="Google Shape;677;p3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9" name="Google Shape;679;p3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680" name="Google Shape;680;p38"/>
          <p:cNvSpPr txBox="1">
            <a:spLocks noGrp="1"/>
          </p:cNvSpPr>
          <p:nvPr>
            <p:ph type="title"/>
          </p:nvPr>
        </p:nvSpPr>
        <p:spPr>
          <a:xfrm>
            <a:off x="948600" y="1893800"/>
            <a:ext cx="46098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Demo!</a:t>
            </a:r>
            <a:endParaRPr>
              <a:solidFill>
                <a:schemeClr val="accent3"/>
              </a:solidFill>
            </a:endParaRPr>
          </a:p>
        </p:txBody>
      </p:sp>
      <p:sp>
        <p:nvSpPr>
          <p:cNvPr id="681" name="Google Shape;681;p38"/>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/04</a:t>
            </a:r>
            <a:endParaRPr>
              <a:solidFill>
                <a:schemeClr val="accent3"/>
              </a:solidFill>
            </a:endParaRPr>
          </a:p>
        </p:txBody>
      </p:sp>
      <p:sp>
        <p:nvSpPr>
          <p:cNvPr id="682" name="Google Shape;682;p38">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8">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grpSp>
        <p:nvGrpSpPr>
          <p:cNvPr id="690" name="Google Shape;690;p39"/>
          <p:cNvGrpSpPr/>
          <p:nvPr/>
        </p:nvGrpSpPr>
        <p:grpSpPr>
          <a:xfrm>
            <a:off x="299286" y="189025"/>
            <a:ext cx="133205" cy="119344"/>
            <a:chOff x="222150" y="185025"/>
            <a:chExt cx="170100" cy="152400"/>
          </a:xfrm>
        </p:grpSpPr>
        <p:cxnSp>
          <p:nvCxnSpPr>
            <p:cNvPr id="691" name="Google Shape;691;p3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92" name="Google Shape;692;p3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93" name="Google Shape;693;p3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94" name="Google Shape;694;p39"/>
          <p:cNvGrpSpPr/>
          <p:nvPr/>
        </p:nvGrpSpPr>
        <p:grpSpPr>
          <a:xfrm>
            <a:off x="286625" y="3999999"/>
            <a:ext cx="145867" cy="958251"/>
            <a:chOff x="286625" y="3923799"/>
            <a:chExt cx="145867" cy="958251"/>
          </a:xfrm>
        </p:grpSpPr>
        <p:sp>
          <p:nvSpPr>
            <p:cNvPr id="695" name="Google Shape;695;p3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39"/>
            <p:cNvGrpSpPr/>
            <p:nvPr/>
          </p:nvGrpSpPr>
          <p:grpSpPr>
            <a:xfrm>
              <a:off x="298112" y="4342643"/>
              <a:ext cx="110182" cy="126862"/>
              <a:chOff x="281100" y="2027800"/>
              <a:chExt cx="140700" cy="162000"/>
            </a:xfrm>
          </p:grpSpPr>
          <p:sp>
            <p:nvSpPr>
              <p:cNvPr id="697" name="Google Shape;697;p3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39"/>
              <p:cNvGrpSpPr/>
              <p:nvPr/>
            </p:nvGrpSpPr>
            <p:grpSpPr>
              <a:xfrm>
                <a:off x="308875" y="2088450"/>
                <a:ext cx="85200" cy="40700"/>
                <a:chOff x="308875" y="2087000"/>
                <a:chExt cx="85200" cy="40700"/>
              </a:xfrm>
            </p:grpSpPr>
            <p:cxnSp>
              <p:nvCxnSpPr>
                <p:cNvPr id="699" name="Google Shape;699;p3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01" name="Google Shape;701;p39"/>
            <p:cNvGrpSpPr/>
            <p:nvPr/>
          </p:nvGrpSpPr>
          <p:grpSpPr>
            <a:xfrm>
              <a:off x="286625" y="3923799"/>
              <a:ext cx="133200" cy="133200"/>
              <a:chOff x="286625" y="3648899"/>
              <a:chExt cx="133200" cy="133200"/>
            </a:xfrm>
          </p:grpSpPr>
          <p:sp>
            <p:nvSpPr>
              <p:cNvPr id="702" name="Google Shape;702;p3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4" name="Google Shape;704;p39">
            <a:hlinkClick r:id="rId3" action="ppaction://hlinksldjump"/>
          </p:cNvPr>
          <p:cNvSpPr txBox="1">
            <a:spLocks noGrp="1"/>
          </p:cNvSpPr>
          <p:nvPr>
            <p:ph type="subTitle" id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05" name="Google Shape;705;p39">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9">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9"/>
          <p:cNvSpPr txBox="1">
            <a:spLocks noGrp="1"/>
          </p:cNvSpPr>
          <p:nvPr>
            <p:ph type="ctrTitle" idx="4294967295"/>
          </p:nvPr>
        </p:nvSpPr>
        <p:spPr>
          <a:xfrm>
            <a:off x="948600" y="947473"/>
            <a:ext cx="4284000" cy="85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710" name="Google Shape;710;p39"/>
          <p:cNvSpPr txBox="1">
            <a:spLocks noGrp="1"/>
          </p:cNvSpPr>
          <p:nvPr>
            <p:ph type="subTitle" idx="2"/>
          </p:nvPr>
        </p:nvSpPr>
        <p:spPr>
          <a:xfrm>
            <a:off x="948600" y="1806966"/>
            <a:ext cx="4293900" cy="45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solidFill>
                  <a:schemeClr val="lt1"/>
                </a:solidFill>
              </a:rPr>
              <a:t>DO YOU HAVE ANY QUESTIONS?</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29"/>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Objectives</a:t>
            </a:r>
            <a:endParaRPr/>
          </a:p>
        </p:txBody>
      </p:sp>
      <p:sp>
        <p:nvSpPr>
          <p:cNvPr id="423" name="Google Shape;423;p29"/>
          <p:cNvSpPr txBox="1">
            <a:spLocks noGrp="1"/>
          </p:cNvSpPr>
          <p:nvPr>
            <p:ph type="title" idx="2"/>
          </p:nvPr>
        </p:nvSpPr>
        <p:spPr>
          <a:xfrm>
            <a:off x="123562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24" name="Google Shape;424;p29"/>
          <p:cNvSpPr txBox="1">
            <a:spLocks noGrp="1"/>
          </p:cNvSpPr>
          <p:nvPr>
            <p:ph type="subTitle" idx="1"/>
          </p:nvPr>
        </p:nvSpPr>
        <p:spPr>
          <a:xfrm>
            <a:off x="213862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Outline the objectives that we listed to aim for with this project</a:t>
            </a:r>
            <a:endParaRPr/>
          </a:p>
        </p:txBody>
      </p:sp>
      <p:sp>
        <p:nvSpPr>
          <p:cNvPr id="425" name="Google Shape;425;p29"/>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we were previously</a:t>
            </a:r>
            <a:endParaRPr/>
          </a:p>
        </p:txBody>
      </p:sp>
      <p:sp>
        <p:nvSpPr>
          <p:cNvPr id="426" name="Google Shape;426;p29"/>
          <p:cNvSpPr txBox="1">
            <a:spLocks noGrp="1"/>
          </p:cNvSpPr>
          <p:nvPr>
            <p:ph type="title" idx="4"/>
          </p:nvPr>
        </p:nvSpPr>
        <p:spPr>
          <a:xfrm>
            <a:off x="473557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27" name="Google Shape;427;p29"/>
          <p:cNvSpPr txBox="1">
            <a:spLocks noGrp="1"/>
          </p:cNvSpPr>
          <p:nvPr>
            <p:ph type="subTitle" idx="5"/>
          </p:nvPr>
        </p:nvSpPr>
        <p:spPr>
          <a:xfrm>
            <a:off x="557197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Describe the progress from past meetings</a:t>
            </a:r>
            <a:endParaRPr/>
          </a:p>
        </p:txBody>
      </p:sp>
      <p:sp>
        <p:nvSpPr>
          <p:cNvPr id="428" name="Google Shape;428;p29"/>
          <p:cNvSpPr txBox="1">
            <a:spLocks noGrp="1"/>
          </p:cNvSpPr>
          <p:nvPr>
            <p:ph type="title" idx="6"/>
          </p:nvPr>
        </p:nvSpPr>
        <p:spPr>
          <a:xfrm>
            <a:off x="2138625" y="3070000"/>
            <a:ext cx="2664600" cy="9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 management </a:t>
            </a:r>
            <a:endParaRPr/>
          </a:p>
          <a:p>
            <a:pPr marL="0" lvl="0" indent="0" algn="l" rtl="0">
              <a:spcBef>
                <a:spcPts val="0"/>
              </a:spcBef>
              <a:spcAft>
                <a:spcPts val="0"/>
              </a:spcAft>
              <a:buNone/>
            </a:pPr>
            <a:r>
              <a:rPr lang="en"/>
              <a:t>system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29" name="Google Shape;429;p29"/>
          <p:cNvSpPr txBox="1">
            <a:spLocks noGrp="1"/>
          </p:cNvSpPr>
          <p:nvPr>
            <p:ph type="title" idx="7"/>
          </p:nvPr>
        </p:nvSpPr>
        <p:spPr>
          <a:xfrm>
            <a:off x="123562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30" name="Google Shape;430;p29"/>
          <p:cNvSpPr txBox="1">
            <a:spLocks noGrp="1"/>
          </p:cNvSpPr>
          <p:nvPr>
            <p:ph type="subTitle" idx="8"/>
          </p:nvPr>
        </p:nvSpPr>
        <p:spPr>
          <a:xfrm>
            <a:off x="213862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We’ll show you how the CMS works</a:t>
            </a:r>
            <a:endParaRPr/>
          </a:p>
        </p:txBody>
      </p:sp>
      <p:sp>
        <p:nvSpPr>
          <p:cNvPr id="431" name="Google Shape;431;p29"/>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Live Demo!</a:t>
            </a:r>
            <a:endParaRPr/>
          </a:p>
        </p:txBody>
      </p:sp>
      <p:sp>
        <p:nvSpPr>
          <p:cNvPr id="432" name="Google Shape;432;p29"/>
          <p:cNvSpPr txBox="1">
            <a:spLocks noGrp="1"/>
          </p:cNvSpPr>
          <p:nvPr>
            <p:ph type="title" idx="13"/>
          </p:nvPr>
        </p:nvSpPr>
        <p:spPr>
          <a:xfrm>
            <a:off x="473557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33" name="Google Shape;433;p29"/>
          <p:cNvSpPr txBox="1">
            <a:spLocks noGrp="1"/>
          </p:cNvSpPr>
          <p:nvPr>
            <p:ph type="subTitle" idx="14"/>
          </p:nvPr>
        </p:nvSpPr>
        <p:spPr>
          <a:xfrm>
            <a:off x="557197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Showcase our project</a:t>
            </a:r>
            <a:endParaRPr/>
          </a:p>
        </p:txBody>
      </p:sp>
      <p:sp>
        <p:nvSpPr>
          <p:cNvPr id="434" name="Google Shape;434;p29"/>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Overview of this presentation</a:t>
            </a:r>
            <a:endParaRPr/>
          </a:p>
        </p:txBody>
      </p:sp>
      <p:grpSp>
        <p:nvGrpSpPr>
          <p:cNvPr id="435" name="Google Shape;435;p29"/>
          <p:cNvGrpSpPr/>
          <p:nvPr/>
        </p:nvGrpSpPr>
        <p:grpSpPr>
          <a:xfrm>
            <a:off x="299286" y="189025"/>
            <a:ext cx="133205" cy="119344"/>
            <a:chOff x="222150" y="185025"/>
            <a:chExt cx="170100" cy="152400"/>
          </a:xfrm>
        </p:grpSpPr>
        <p:cxnSp>
          <p:nvCxnSpPr>
            <p:cNvPr id="436" name="Google Shape;436;p2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37" name="Google Shape;437;p2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38" name="Google Shape;438;p2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39" name="Google Shape;439;p29"/>
          <p:cNvGrpSpPr/>
          <p:nvPr/>
        </p:nvGrpSpPr>
        <p:grpSpPr>
          <a:xfrm>
            <a:off x="286625" y="3999999"/>
            <a:ext cx="145867" cy="958251"/>
            <a:chOff x="286625" y="3923799"/>
            <a:chExt cx="145867" cy="958251"/>
          </a:xfrm>
        </p:grpSpPr>
        <p:sp>
          <p:nvSpPr>
            <p:cNvPr id="440" name="Google Shape;440;p2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29"/>
            <p:cNvGrpSpPr/>
            <p:nvPr/>
          </p:nvGrpSpPr>
          <p:grpSpPr>
            <a:xfrm>
              <a:off x="298112" y="4342643"/>
              <a:ext cx="110182" cy="126862"/>
              <a:chOff x="281100" y="2027800"/>
              <a:chExt cx="140700" cy="162000"/>
            </a:xfrm>
          </p:grpSpPr>
          <p:sp>
            <p:nvSpPr>
              <p:cNvPr id="442" name="Google Shape;442;p2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29"/>
              <p:cNvGrpSpPr/>
              <p:nvPr/>
            </p:nvGrpSpPr>
            <p:grpSpPr>
              <a:xfrm>
                <a:off x="308875" y="2088450"/>
                <a:ext cx="85200" cy="40700"/>
                <a:chOff x="308875" y="2087000"/>
                <a:chExt cx="85200" cy="40700"/>
              </a:xfrm>
            </p:grpSpPr>
            <p:cxnSp>
              <p:nvCxnSpPr>
                <p:cNvPr id="444" name="Google Shape;444;p2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2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46" name="Google Shape;446;p29"/>
            <p:cNvGrpSpPr/>
            <p:nvPr/>
          </p:nvGrpSpPr>
          <p:grpSpPr>
            <a:xfrm>
              <a:off x="286625" y="3923799"/>
              <a:ext cx="133200" cy="133200"/>
              <a:chOff x="286625" y="3648899"/>
              <a:chExt cx="133200" cy="133200"/>
            </a:xfrm>
          </p:grpSpPr>
          <p:sp>
            <p:nvSpPr>
              <p:cNvPr id="447" name="Google Shape;447;p2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9" name="Google Shape;449;p29">
            <a:hlinkClick r:id="rId3" action="ppaction://hlinksldjump"/>
          </p:cNvPr>
          <p:cNvSpPr txBox="1">
            <a:spLocks noGrp="1"/>
          </p:cNvSpPr>
          <p:nvPr>
            <p:ph type="subTitle" id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450" name="Google Shape;450;p29"/>
          <p:cNvCxnSpPr/>
          <p:nvPr/>
        </p:nvCxnSpPr>
        <p:spPr>
          <a:xfrm>
            <a:off x="8176575" y="3529013"/>
            <a:ext cx="0" cy="740100"/>
          </a:xfrm>
          <a:prstGeom prst="straightConnector1">
            <a:avLst/>
          </a:prstGeom>
          <a:noFill/>
          <a:ln w="9525" cap="flat" cmpd="sng">
            <a:solidFill>
              <a:schemeClr val="dk2"/>
            </a:solidFill>
            <a:prstDash val="solid"/>
            <a:round/>
            <a:headEnd type="none" w="med" len="med"/>
            <a:tailEnd type="stealth" w="med" len="med"/>
          </a:ln>
        </p:spPr>
      </p:cxnSp>
      <p:sp>
        <p:nvSpPr>
          <p:cNvPr id="451" name="Google Shape;451;p29"/>
          <p:cNvSpPr/>
          <p:nvPr/>
        </p:nvSpPr>
        <p:spPr>
          <a:xfrm>
            <a:off x="186279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452" name="Google Shape;452;p29"/>
          <p:cNvSpPr/>
          <p:nvPr/>
        </p:nvSpPr>
        <p:spPr>
          <a:xfrm>
            <a:off x="186279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453" name="Google Shape;453;p29"/>
          <p:cNvSpPr/>
          <p:nvPr/>
        </p:nvSpPr>
        <p:spPr>
          <a:xfrm>
            <a:off x="534324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454" name="Google Shape;454;p29"/>
          <p:cNvSpPr/>
          <p:nvPr/>
        </p:nvSpPr>
        <p:spPr>
          <a:xfrm>
            <a:off x="534324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455" name="Google Shape;455;p29">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9"/>
          <p:cNvGrpSpPr/>
          <p:nvPr/>
        </p:nvGrpSpPr>
        <p:grpSpPr>
          <a:xfrm>
            <a:off x="7819199" y="752550"/>
            <a:ext cx="604800" cy="147600"/>
            <a:chOff x="7688649" y="828750"/>
            <a:chExt cx="604800" cy="147600"/>
          </a:xfrm>
        </p:grpSpPr>
        <p:sp>
          <p:nvSpPr>
            <p:cNvPr id="460" name="Google Shape;460;p2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0"/>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468" name="Google Shape;468;p30"/>
          <p:cNvGrpSpPr/>
          <p:nvPr/>
        </p:nvGrpSpPr>
        <p:grpSpPr>
          <a:xfrm>
            <a:off x="299286" y="189025"/>
            <a:ext cx="133205" cy="119344"/>
            <a:chOff x="222150" y="185025"/>
            <a:chExt cx="170100" cy="152400"/>
          </a:xfrm>
        </p:grpSpPr>
        <p:cxnSp>
          <p:nvCxnSpPr>
            <p:cNvPr id="469" name="Google Shape;469;p3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70" name="Google Shape;470;p3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71" name="Google Shape;471;p3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72" name="Google Shape;472;p30"/>
          <p:cNvGrpSpPr/>
          <p:nvPr/>
        </p:nvGrpSpPr>
        <p:grpSpPr>
          <a:xfrm>
            <a:off x="286625" y="3999999"/>
            <a:ext cx="145867" cy="958251"/>
            <a:chOff x="286625" y="3923799"/>
            <a:chExt cx="145867" cy="958251"/>
          </a:xfrm>
        </p:grpSpPr>
        <p:sp>
          <p:nvSpPr>
            <p:cNvPr id="473" name="Google Shape;473;p3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30"/>
            <p:cNvGrpSpPr/>
            <p:nvPr/>
          </p:nvGrpSpPr>
          <p:grpSpPr>
            <a:xfrm>
              <a:off x="298112" y="4342643"/>
              <a:ext cx="110182" cy="126862"/>
              <a:chOff x="281100" y="2027800"/>
              <a:chExt cx="140700" cy="162000"/>
            </a:xfrm>
          </p:grpSpPr>
          <p:sp>
            <p:nvSpPr>
              <p:cNvPr id="475" name="Google Shape;475;p3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30"/>
              <p:cNvGrpSpPr/>
              <p:nvPr/>
            </p:nvGrpSpPr>
            <p:grpSpPr>
              <a:xfrm>
                <a:off x="308875" y="2088450"/>
                <a:ext cx="85200" cy="40700"/>
                <a:chOff x="308875" y="2087000"/>
                <a:chExt cx="85200" cy="40700"/>
              </a:xfrm>
            </p:grpSpPr>
            <p:cxnSp>
              <p:nvCxnSpPr>
                <p:cNvPr id="477" name="Google Shape;477;p3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78" name="Google Shape;478;p3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79" name="Google Shape;479;p30"/>
            <p:cNvGrpSpPr/>
            <p:nvPr/>
          </p:nvGrpSpPr>
          <p:grpSpPr>
            <a:xfrm>
              <a:off x="286625" y="3923799"/>
              <a:ext cx="133200" cy="133200"/>
              <a:chOff x="286625" y="3648899"/>
              <a:chExt cx="133200" cy="133200"/>
            </a:xfrm>
          </p:grpSpPr>
          <p:sp>
            <p:nvSpPr>
              <p:cNvPr id="480" name="Google Shape;480;p3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2" name="Google Shape;482;p30">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83" name="Google Shape;483;p30"/>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Objectives</a:t>
            </a:r>
            <a:endParaRPr/>
          </a:p>
        </p:txBody>
      </p:sp>
      <p:sp>
        <p:nvSpPr>
          <p:cNvPr id="484" name="Google Shape;484;p30"/>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85" name="Google Shape;485;p3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grpSp>
        <p:nvGrpSpPr>
          <p:cNvPr id="493" name="Google Shape;493;p31"/>
          <p:cNvGrpSpPr/>
          <p:nvPr/>
        </p:nvGrpSpPr>
        <p:grpSpPr>
          <a:xfrm>
            <a:off x="299286" y="189025"/>
            <a:ext cx="133205" cy="119344"/>
            <a:chOff x="222150" y="185025"/>
            <a:chExt cx="170100" cy="152400"/>
          </a:xfrm>
        </p:grpSpPr>
        <p:cxnSp>
          <p:nvCxnSpPr>
            <p:cNvPr id="494" name="Google Shape;494;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95" name="Google Shape;495;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96" name="Google Shape;496;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97" name="Google Shape;497;p31"/>
          <p:cNvGrpSpPr/>
          <p:nvPr/>
        </p:nvGrpSpPr>
        <p:grpSpPr>
          <a:xfrm>
            <a:off x="286625" y="3999999"/>
            <a:ext cx="145867" cy="958251"/>
            <a:chOff x="286625" y="3923799"/>
            <a:chExt cx="145867" cy="958251"/>
          </a:xfrm>
        </p:grpSpPr>
        <p:sp>
          <p:nvSpPr>
            <p:cNvPr id="498" name="Google Shape;498;p3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 name="Google Shape;499;p31"/>
            <p:cNvGrpSpPr/>
            <p:nvPr/>
          </p:nvGrpSpPr>
          <p:grpSpPr>
            <a:xfrm>
              <a:off x="298112" y="4342643"/>
              <a:ext cx="110182" cy="126862"/>
              <a:chOff x="281100" y="2027800"/>
              <a:chExt cx="140700" cy="162000"/>
            </a:xfrm>
          </p:grpSpPr>
          <p:sp>
            <p:nvSpPr>
              <p:cNvPr id="500" name="Google Shape;500;p3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 name="Google Shape;501;p31"/>
              <p:cNvGrpSpPr/>
              <p:nvPr/>
            </p:nvGrpSpPr>
            <p:grpSpPr>
              <a:xfrm>
                <a:off x="308875" y="2088450"/>
                <a:ext cx="85200" cy="40700"/>
                <a:chOff x="308875" y="2087000"/>
                <a:chExt cx="85200" cy="40700"/>
              </a:xfrm>
            </p:grpSpPr>
            <p:cxnSp>
              <p:nvCxnSpPr>
                <p:cNvPr id="502" name="Google Shape;502;p3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03" name="Google Shape;503;p3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04" name="Google Shape;504;p31"/>
            <p:cNvGrpSpPr/>
            <p:nvPr/>
          </p:nvGrpSpPr>
          <p:grpSpPr>
            <a:xfrm>
              <a:off x="286625" y="3923799"/>
              <a:ext cx="133200" cy="133200"/>
              <a:chOff x="286625" y="3648899"/>
              <a:chExt cx="133200" cy="133200"/>
            </a:xfrm>
          </p:grpSpPr>
          <p:sp>
            <p:nvSpPr>
              <p:cNvPr id="505" name="Google Shape;505;p3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7" name="Google Shape;507;p31">
            <a:hlinkClick r:id="rId3" action="ppaction://hlinksldjump"/>
          </p:cNvPr>
          <p:cNvSpPr txBox="1">
            <a:spLocks noGrp="1"/>
          </p:cNvSpPr>
          <p:nvPr>
            <p:ph type="subTitle" id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08" name="Google Shape;508;p31"/>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Main Objectives of this Project</a:t>
            </a:r>
            <a:endParaRPr/>
          </a:p>
        </p:txBody>
      </p:sp>
      <p:sp>
        <p:nvSpPr>
          <p:cNvPr id="509" name="Google Shape;509;p31"/>
          <p:cNvSpPr txBox="1">
            <a:spLocks noGrp="1"/>
          </p:cNvSpPr>
          <p:nvPr>
            <p:ph type="body" idx="1"/>
          </p:nvPr>
        </p:nvSpPr>
        <p:spPr>
          <a:xfrm>
            <a:off x="720000" y="1188900"/>
            <a:ext cx="7704000" cy="338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Design: </a:t>
            </a:r>
            <a:endParaRPr/>
          </a:p>
          <a:p>
            <a:pPr marL="457200" lvl="0" indent="-298450" algn="l" rtl="0">
              <a:spcBef>
                <a:spcPts val="1000"/>
              </a:spcBef>
              <a:spcAft>
                <a:spcPts val="0"/>
              </a:spcAft>
              <a:buSzPts val="1100"/>
              <a:buAutoNum type="arabicPeriod"/>
            </a:pPr>
            <a:r>
              <a:rPr lang="en"/>
              <a:t>Ensuring that the website has cross-device functionality, so it functions properly on phone's as well as computers.</a:t>
            </a:r>
            <a:endParaRPr/>
          </a:p>
          <a:p>
            <a:pPr marL="457200" lvl="0" indent="-298450" algn="l" rtl="0">
              <a:spcBef>
                <a:spcPts val="0"/>
              </a:spcBef>
              <a:spcAft>
                <a:spcPts val="0"/>
              </a:spcAft>
              <a:buSzPts val="1100"/>
              <a:buAutoNum type="arabicPeriod"/>
            </a:pPr>
            <a:r>
              <a:rPr lang="en"/>
              <a:t>Improving the flow of the website so users have no problem with navigating</a:t>
            </a:r>
            <a:endParaRPr/>
          </a:p>
          <a:p>
            <a:pPr marL="457200" lvl="0" indent="-298450" algn="l" rtl="0">
              <a:spcBef>
                <a:spcPts val="0"/>
              </a:spcBef>
              <a:spcAft>
                <a:spcPts val="0"/>
              </a:spcAft>
              <a:buSzPts val="1100"/>
              <a:buAutoNum type="arabicPeriod"/>
            </a:pPr>
            <a:r>
              <a:rPr lang="en"/>
              <a:t>Testing that the design is accessible to all users is a big factor, such as ensuring text readability for users who are visually impaired</a:t>
            </a:r>
            <a:endParaRPr/>
          </a:p>
          <a:p>
            <a:pPr marL="457200" lvl="0" indent="0" algn="l" rtl="0">
              <a:spcBef>
                <a:spcPts val="0"/>
              </a:spcBef>
              <a:spcAft>
                <a:spcPts val="0"/>
              </a:spcAft>
              <a:buNone/>
            </a:pPr>
            <a:endParaRPr/>
          </a:p>
          <a:p>
            <a:pPr marL="0" lvl="0" indent="0" algn="l" rtl="0">
              <a:spcBef>
                <a:spcPts val="0"/>
              </a:spcBef>
              <a:spcAft>
                <a:spcPts val="0"/>
              </a:spcAft>
              <a:buNone/>
            </a:pPr>
            <a:r>
              <a:rPr lang="en"/>
              <a:t>Improving the Society’s Membership:</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Design the form to be:</a:t>
            </a:r>
            <a:endParaRPr/>
          </a:p>
          <a:p>
            <a:pPr marL="914400" lvl="1" indent="-292100" algn="l" rtl="0">
              <a:spcBef>
                <a:spcPts val="0"/>
              </a:spcBef>
              <a:spcAft>
                <a:spcPts val="0"/>
              </a:spcAft>
              <a:buSzPts val="1000"/>
              <a:buAutoNum type="alphaLcPeriod"/>
            </a:pPr>
            <a:r>
              <a:rPr lang="en" sz="1000"/>
              <a:t>Digital - with no mandatory choice to download and print off form</a:t>
            </a:r>
            <a:endParaRPr sz="1000"/>
          </a:p>
          <a:p>
            <a:pPr marL="914400" lvl="1" indent="-292100" algn="l" rtl="0">
              <a:spcBef>
                <a:spcPts val="0"/>
              </a:spcBef>
              <a:spcAft>
                <a:spcPts val="0"/>
              </a:spcAft>
              <a:buSzPts val="1000"/>
              <a:buAutoNum type="alphaLcPeriod"/>
            </a:pPr>
            <a:r>
              <a:rPr lang="en" sz="1000"/>
              <a:t>Convenient and easy to understand - When signing up to websites - forms can be often difficult to understand/use so we want to make it easy for everyone.</a:t>
            </a:r>
            <a:endParaRPr sz="1000"/>
          </a:p>
        </p:txBody>
      </p:sp>
      <p:sp>
        <p:nvSpPr>
          <p:cNvPr id="510" name="Google Shape;510;p3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 name="Google Shape;514;p31"/>
          <p:cNvGrpSpPr/>
          <p:nvPr/>
        </p:nvGrpSpPr>
        <p:grpSpPr>
          <a:xfrm>
            <a:off x="7819199" y="752550"/>
            <a:ext cx="604800" cy="147600"/>
            <a:chOff x="7688649" y="828750"/>
            <a:chExt cx="604800" cy="147600"/>
          </a:xfrm>
        </p:grpSpPr>
        <p:sp>
          <p:nvSpPr>
            <p:cNvPr id="515" name="Google Shape;515;p31"/>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2"/>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523" name="Google Shape;523;p32"/>
          <p:cNvGrpSpPr/>
          <p:nvPr/>
        </p:nvGrpSpPr>
        <p:grpSpPr>
          <a:xfrm>
            <a:off x="299286" y="189025"/>
            <a:ext cx="133205" cy="119344"/>
            <a:chOff x="222150" y="185025"/>
            <a:chExt cx="170100" cy="152400"/>
          </a:xfrm>
        </p:grpSpPr>
        <p:cxnSp>
          <p:nvCxnSpPr>
            <p:cNvPr id="524" name="Google Shape;524;p3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25" name="Google Shape;525;p3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26" name="Google Shape;526;p3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27" name="Google Shape;527;p32"/>
          <p:cNvGrpSpPr/>
          <p:nvPr/>
        </p:nvGrpSpPr>
        <p:grpSpPr>
          <a:xfrm>
            <a:off x="286625" y="3999999"/>
            <a:ext cx="145867" cy="958251"/>
            <a:chOff x="286625" y="3923799"/>
            <a:chExt cx="145867" cy="958251"/>
          </a:xfrm>
        </p:grpSpPr>
        <p:sp>
          <p:nvSpPr>
            <p:cNvPr id="528" name="Google Shape;528;p3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 name="Google Shape;529;p32"/>
            <p:cNvGrpSpPr/>
            <p:nvPr/>
          </p:nvGrpSpPr>
          <p:grpSpPr>
            <a:xfrm>
              <a:off x="298112" y="4342643"/>
              <a:ext cx="110182" cy="126862"/>
              <a:chOff x="281100" y="2027800"/>
              <a:chExt cx="140700" cy="162000"/>
            </a:xfrm>
          </p:grpSpPr>
          <p:sp>
            <p:nvSpPr>
              <p:cNvPr id="530" name="Google Shape;530;p3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32"/>
              <p:cNvGrpSpPr/>
              <p:nvPr/>
            </p:nvGrpSpPr>
            <p:grpSpPr>
              <a:xfrm>
                <a:off x="308875" y="2088450"/>
                <a:ext cx="85200" cy="40700"/>
                <a:chOff x="308875" y="2087000"/>
                <a:chExt cx="85200" cy="40700"/>
              </a:xfrm>
            </p:grpSpPr>
            <p:cxnSp>
              <p:nvCxnSpPr>
                <p:cNvPr id="532" name="Google Shape;532;p3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33" name="Google Shape;533;p3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34" name="Google Shape;534;p32"/>
            <p:cNvGrpSpPr/>
            <p:nvPr/>
          </p:nvGrpSpPr>
          <p:grpSpPr>
            <a:xfrm>
              <a:off x="286625" y="3923799"/>
              <a:ext cx="133200" cy="133200"/>
              <a:chOff x="286625" y="3648899"/>
              <a:chExt cx="133200" cy="133200"/>
            </a:xfrm>
          </p:grpSpPr>
          <p:sp>
            <p:nvSpPr>
              <p:cNvPr id="535" name="Google Shape;535;p3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7" name="Google Shape;537;p3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38" name="Google Shape;538;p32"/>
          <p:cNvSpPr txBox="1">
            <a:spLocks noGrp="1"/>
          </p:cNvSpPr>
          <p:nvPr>
            <p:ph type="title"/>
          </p:nvPr>
        </p:nvSpPr>
        <p:spPr>
          <a:xfrm>
            <a:off x="948600" y="1893800"/>
            <a:ext cx="46098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we were previously</a:t>
            </a:r>
            <a:endParaRPr/>
          </a:p>
        </p:txBody>
      </p:sp>
      <p:sp>
        <p:nvSpPr>
          <p:cNvPr id="539" name="Google Shape;539;p32"/>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/02</a:t>
            </a:r>
            <a:endParaRPr>
              <a:solidFill>
                <a:schemeClr val="accent1"/>
              </a:solidFill>
            </a:endParaRPr>
          </a:p>
        </p:txBody>
      </p:sp>
      <p:sp>
        <p:nvSpPr>
          <p:cNvPr id="540" name="Google Shape;540;p32">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grpSp>
        <p:nvGrpSpPr>
          <p:cNvPr id="548" name="Google Shape;548;p33"/>
          <p:cNvGrpSpPr/>
          <p:nvPr/>
        </p:nvGrpSpPr>
        <p:grpSpPr>
          <a:xfrm>
            <a:off x="299286" y="189025"/>
            <a:ext cx="133205" cy="119344"/>
            <a:chOff x="222150" y="185025"/>
            <a:chExt cx="170100" cy="152400"/>
          </a:xfrm>
        </p:grpSpPr>
        <p:cxnSp>
          <p:nvCxnSpPr>
            <p:cNvPr id="549" name="Google Shape;549;p33"/>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33"/>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1" name="Google Shape;551;p33"/>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2" name="Google Shape;552;p33"/>
          <p:cNvGrpSpPr/>
          <p:nvPr/>
        </p:nvGrpSpPr>
        <p:grpSpPr>
          <a:xfrm>
            <a:off x="286625" y="3999999"/>
            <a:ext cx="145867" cy="958251"/>
            <a:chOff x="286625" y="3923799"/>
            <a:chExt cx="145867" cy="958251"/>
          </a:xfrm>
        </p:grpSpPr>
        <p:sp>
          <p:nvSpPr>
            <p:cNvPr id="553" name="Google Shape;553;p33"/>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33"/>
            <p:cNvGrpSpPr/>
            <p:nvPr/>
          </p:nvGrpSpPr>
          <p:grpSpPr>
            <a:xfrm>
              <a:off x="298112" y="4342643"/>
              <a:ext cx="110182" cy="126862"/>
              <a:chOff x="281100" y="2027800"/>
              <a:chExt cx="140700" cy="162000"/>
            </a:xfrm>
          </p:grpSpPr>
          <p:sp>
            <p:nvSpPr>
              <p:cNvPr id="555" name="Google Shape;555;p33"/>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33"/>
              <p:cNvGrpSpPr/>
              <p:nvPr/>
            </p:nvGrpSpPr>
            <p:grpSpPr>
              <a:xfrm>
                <a:off x="308875" y="2088450"/>
                <a:ext cx="85200" cy="40700"/>
                <a:chOff x="308875" y="2087000"/>
                <a:chExt cx="85200" cy="40700"/>
              </a:xfrm>
            </p:grpSpPr>
            <p:cxnSp>
              <p:nvCxnSpPr>
                <p:cNvPr id="557" name="Google Shape;557;p33"/>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33"/>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9" name="Google Shape;559;p33"/>
            <p:cNvGrpSpPr/>
            <p:nvPr/>
          </p:nvGrpSpPr>
          <p:grpSpPr>
            <a:xfrm>
              <a:off x="286625" y="3923799"/>
              <a:ext cx="133200" cy="133200"/>
              <a:chOff x="286625" y="3648899"/>
              <a:chExt cx="133200" cy="133200"/>
            </a:xfrm>
          </p:grpSpPr>
          <p:sp>
            <p:nvSpPr>
              <p:cNvPr id="560" name="Google Shape;560;p33"/>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3"/>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2" name="Google Shape;562;p33">
            <a:hlinkClick r:id="rId3" action="ppaction://hlinksldjump"/>
          </p:cNvPr>
          <p:cNvSpPr txBox="1">
            <a:spLocks noGrp="1"/>
          </p:cNvSpPr>
          <p:nvPr>
            <p:ph type="subTitle" id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3" name="Google Shape;563;p33">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3">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3">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3">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3"/>
          <p:cNvSpPr txBox="1"/>
          <p:nvPr/>
        </p:nvSpPr>
        <p:spPr>
          <a:xfrm>
            <a:off x="1837700" y="1701650"/>
            <a:ext cx="462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sp>
        <p:nvSpPr>
          <p:cNvPr id="568" name="Google Shape;568;p33"/>
          <p:cNvSpPr txBox="1">
            <a:spLocks noGrp="1"/>
          </p:cNvSpPr>
          <p:nvPr>
            <p:ph type="body" idx="4294967295"/>
          </p:nvPr>
        </p:nvSpPr>
        <p:spPr>
          <a:xfrm>
            <a:off x="752125" y="770975"/>
            <a:ext cx="7704000" cy="33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Some key pointers we took from the last demonstration:</a:t>
            </a:r>
            <a:endParaRPr sz="1000"/>
          </a:p>
          <a:p>
            <a:pPr marL="457200" lvl="0" indent="-292100" algn="l" rtl="0">
              <a:spcBef>
                <a:spcPts val="1600"/>
              </a:spcBef>
              <a:spcAft>
                <a:spcPts val="0"/>
              </a:spcAft>
              <a:buSzPts val="1000"/>
              <a:buChar char="●"/>
            </a:pPr>
            <a:r>
              <a:rPr lang="en" sz="1000"/>
              <a:t>We took the front-end design feedback into account, and redesigned the front-end to match the client’s requirements:</a:t>
            </a:r>
            <a:endParaRPr sz="1000"/>
          </a:p>
          <a:p>
            <a:pPr marL="914400" lvl="1" indent="-292100" algn="l" rtl="0">
              <a:spcBef>
                <a:spcPts val="0"/>
              </a:spcBef>
              <a:spcAft>
                <a:spcPts val="0"/>
              </a:spcAft>
              <a:buSzPts val="1000"/>
              <a:buChar char="○"/>
            </a:pPr>
            <a:r>
              <a:rPr lang="en" sz="1000"/>
              <a:t>The front index page consisted of a diamond shaped layout with one text box in the top row, a textbox and a facebook box in the second row, and finally a single text box in the bottom row.</a:t>
            </a:r>
            <a:endParaRPr sz="1000"/>
          </a:p>
          <a:p>
            <a:pPr marL="914400" lvl="0" indent="0" algn="l" rtl="0">
              <a:spcBef>
                <a:spcPts val="1600"/>
              </a:spcBef>
              <a:spcAft>
                <a:spcPts val="1600"/>
              </a:spcAft>
              <a:buNone/>
            </a:pPr>
            <a:r>
              <a:rPr lang="en" sz="1000"/>
              <a:t>This was improved by taking the client’s feedback of turning it into a grid system, so on large screens there will be less rows, however on mobile screens there will be single rows for each box so the content can fit and flow on a smaller screen.</a:t>
            </a:r>
            <a:endParaRPr sz="1000"/>
          </a:p>
        </p:txBody>
      </p:sp>
      <p:grpSp>
        <p:nvGrpSpPr>
          <p:cNvPr id="569" name="Google Shape;569;p33"/>
          <p:cNvGrpSpPr/>
          <p:nvPr/>
        </p:nvGrpSpPr>
        <p:grpSpPr>
          <a:xfrm>
            <a:off x="890500" y="3302350"/>
            <a:ext cx="1701800" cy="1735700"/>
            <a:chOff x="1973800" y="2894450"/>
            <a:chExt cx="1701800" cy="1735700"/>
          </a:xfrm>
        </p:grpSpPr>
        <p:pic>
          <p:nvPicPr>
            <p:cNvPr id="570" name="Google Shape;570;p33"/>
            <p:cNvPicPr preferRelativeResize="0"/>
            <p:nvPr/>
          </p:nvPicPr>
          <p:blipFill>
            <a:blip r:embed="rId5">
              <a:alphaModFix/>
            </a:blip>
            <a:stretch>
              <a:fillRect/>
            </a:stretch>
          </p:blipFill>
          <p:spPr>
            <a:xfrm>
              <a:off x="1973800" y="2894450"/>
              <a:ext cx="1701800" cy="867850"/>
            </a:xfrm>
            <a:prstGeom prst="rect">
              <a:avLst/>
            </a:prstGeom>
            <a:noFill/>
            <a:ln>
              <a:noFill/>
            </a:ln>
          </p:spPr>
        </p:pic>
        <p:pic>
          <p:nvPicPr>
            <p:cNvPr id="571" name="Google Shape;571;p33"/>
            <p:cNvPicPr preferRelativeResize="0"/>
            <p:nvPr/>
          </p:nvPicPr>
          <p:blipFill>
            <a:blip r:embed="rId6">
              <a:alphaModFix/>
            </a:blip>
            <a:stretch>
              <a:fillRect/>
            </a:stretch>
          </p:blipFill>
          <p:spPr>
            <a:xfrm>
              <a:off x="1973800" y="3762300"/>
              <a:ext cx="1701797" cy="867850"/>
            </a:xfrm>
            <a:prstGeom prst="rect">
              <a:avLst/>
            </a:prstGeom>
            <a:noFill/>
            <a:ln>
              <a:noFill/>
            </a:ln>
          </p:spPr>
        </p:pic>
      </p:grpSp>
      <p:pic>
        <p:nvPicPr>
          <p:cNvPr id="572" name="Google Shape;572;p33"/>
          <p:cNvPicPr preferRelativeResize="0"/>
          <p:nvPr/>
        </p:nvPicPr>
        <p:blipFill>
          <a:blip r:embed="rId7">
            <a:alphaModFix/>
          </a:blip>
          <a:stretch>
            <a:fillRect/>
          </a:stretch>
        </p:blipFill>
        <p:spPr>
          <a:xfrm>
            <a:off x="3472175" y="3345100"/>
            <a:ext cx="2440450" cy="1453550"/>
          </a:xfrm>
          <a:prstGeom prst="rect">
            <a:avLst/>
          </a:prstGeom>
          <a:noFill/>
          <a:ln>
            <a:noFill/>
          </a:ln>
        </p:spPr>
      </p:pic>
      <p:sp>
        <p:nvSpPr>
          <p:cNvPr id="573" name="Google Shape;573;p33"/>
          <p:cNvSpPr txBox="1">
            <a:spLocks noGrp="1"/>
          </p:cNvSpPr>
          <p:nvPr>
            <p:ph type="body" idx="4294967295"/>
          </p:nvPr>
        </p:nvSpPr>
        <p:spPr>
          <a:xfrm>
            <a:off x="513725" y="3003400"/>
            <a:ext cx="1645200" cy="507600"/>
          </a:xfrm>
          <a:prstGeom prst="rect">
            <a:avLst/>
          </a:prstGeom>
        </p:spPr>
        <p:txBody>
          <a:bodyPr spcFirstLastPara="1" wrap="square" lIns="91425" tIns="91425" rIns="91425" bIns="91425" anchor="t" anchorCtr="0">
            <a:noAutofit/>
          </a:bodyPr>
          <a:lstStyle/>
          <a:p>
            <a:pPr marL="914400" lvl="0" indent="0" algn="l" rtl="0">
              <a:spcBef>
                <a:spcPts val="0"/>
              </a:spcBef>
              <a:spcAft>
                <a:spcPts val="1600"/>
              </a:spcAft>
              <a:buNone/>
            </a:pPr>
            <a:r>
              <a:rPr lang="en" sz="1000"/>
              <a:t>Before:</a:t>
            </a:r>
            <a:endParaRPr sz="1000"/>
          </a:p>
        </p:txBody>
      </p:sp>
      <p:sp>
        <p:nvSpPr>
          <p:cNvPr id="574" name="Google Shape;574;p33"/>
          <p:cNvSpPr txBox="1">
            <a:spLocks noGrp="1"/>
          </p:cNvSpPr>
          <p:nvPr>
            <p:ph type="body" idx="4294967295"/>
          </p:nvPr>
        </p:nvSpPr>
        <p:spPr>
          <a:xfrm>
            <a:off x="3421725" y="3043500"/>
            <a:ext cx="1645200" cy="507600"/>
          </a:xfrm>
          <a:prstGeom prst="rect">
            <a:avLst/>
          </a:prstGeom>
        </p:spPr>
        <p:txBody>
          <a:bodyPr spcFirstLastPara="1" wrap="square" lIns="91425" tIns="91425" rIns="91425" bIns="91425" anchor="t" anchorCtr="0">
            <a:noAutofit/>
          </a:bodyPr>
          <a:lstStyle/>
          <a:p>
            <a:pPr marL="914400" lvl="0" indent="0" algn="l" rtl="0">
              <a:spcBef>
                <a:spcPts val="0"/>
              </a:spcBef>
              <a:spcAft>
                <a:spcPts val="1600"/>
              </a:spcAft>
              <a:buNone/>
            </a:pPr>
            <a:r>
              <a:rPr lang="en" sz="1000"/>
              <a:t>After:</a:t>
            </a:r>
            <a:endParaRPr sz="1000"/>
          </a:p>
        </p:txBody>
      </p:sp>
      <p:pic>
        <p:nvPicPr>
          <p:cNvPr id="575" name="Google Shape;575;p33"/>
          <p:cNvPicPr preferRelativeResize="0"/>
          <p:nvPr/>
        </p:nvPicPr>
        <p:blipFill>
          <a:blip r:embed="rId8">
            <a:alphaModFix/>
          </a:blip>
          <a:stretch>
            <a:fillRect/>
          </a:stretch>
        </p:blipFill>
        <p:spPr>
          <a:xfrm>
            <a:off x="6008725" y="2905275"/>
            <a:ext cx="1027100" cy="218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grpSp>
        <p:nvGrpSpPr>
          <p:cNvPr id="580" name="Google Shape;580;p34"/>
          <p:cNvGrpSpPr/>
          <p:nvPr/>
        </p:nvGrpSpPr>
        <p:grpSpPr>
          <a:xfrm>
            <a:off x="299286" y="189025"/>
            <a:ext cx="133205" cy="119344"/>
            <a:chOff x="222150" y="185025"/>
            <a:chExt cx="170100" cy="152400"/>
          </a:xfrm>
        </p:grpSpPr>
        <p:cxnSp>
          <p:nvCxnSpPr>
            <p:cNvPr id="581" name="Google Shape;581;p34"/>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82" name="Google Shape;582;p34"/>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83" name="Google Shape;583;p34"/>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84" name="Google Shape;584;p34"/>
          <p:cNvGrpSpPr/>
          <p:nvPr/>
        </p:nvGrpSpPr>
        <p:grpSpPr>
          <a:xfrm>
            <a:off x="286625" y="3999999"/>
            <a:ext cx="145867" cy="958251"/>
            <a:chOff x="286625" y="3923799"/>
            <a:chExt cx="145867" cy="958251"/>
          </a:xfrm>
        </p:grpSpPr>
        <p:sp>
          <p:nvSpPr>
            <p:cNvPr id="585" name="Google Shape;585;p34"/>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 name="Google Shape;586;p34"/>
            <p:cNvGrpSpPr/>
            <p:nvPr/>
          </p:nvGrpSpPr>
          <p:grpSpPr>
            <a:xfrm>
              <a:off x="298112" y="4342643"/>
              <a:ext cx="110182" cy="126862"/>
              <a:chOff x="281100" y="2027800"/>
              <a:chExt cx="140700" cy="162000"/>
            </a:xfrm>
          </p:grpSpPr>
          <p:sp>
            <p:nvSpPr>
              <p:cNvPr id="587" name="Google Shape;587;p34"/>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34"/>
              <p:cNvGrpSpPr/>
              <p:nvPr/>
            </p:nvGrpSpPr>
            <p:grpSpPr>
              <a:xfrm>
                <a:off x="308875" y="2088450"/>
                <a:ext cx="85200" cy="40700"/>
                <a:chOff x="308875" y="2087000"/>
                <a:chExt cx="85200" cy="40700"/>
              </a:xfrm>
            </p:grpSpPr>
            <p:cxnSp>
              <p:nvCxnSpPr>
                <p:cNvPr id="589" name="Google Shape;589;p34"/>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0" name="Google Shape;590;p34"/>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1" name="Google Shape;591;p34"/>
            <p:cNvGrpSpPr/>
            <p:nvPr/>
          </p:nvGrpSpPr>
          <p:grpSpPr>
            <a:xfrm>
              <a:off x="286625" y="3923799"/>
              <a:ext cx="133200" cy="133200"/>
              <a:chOff x="286625" y="3648899"/>
              <a:chExt cx="133200" cy="133200"/>
            </a:xfrm>
          </p:grpSpPr>
          <p:sp>
            <p:nvSpPr>
              <p:cNvPr id="592" name="Google Shape;592;p34"/>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34">
            <a:hlinkClick r:id="rId3" action="ppaction://hlinksldjump"/>
          </p:cNvPr>
          <p:cNvSpPr txBox="1">
            <a:spLocks noGrp="1"/>
          </p:cNvSpPr>
          <p:nvPr>
            <p:ph type="subTitle" id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95" name="Google Shape;595;p34">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txBox="1">
            <a:spLocks noGrp="1"/>
          </p:cNvSpPr>
          <p:nvPr>
            <p:ph type="body" idx="4294967295"/>
          </p:nvPr>
        </p:nvSpPr>
        <p:spPr>
          <a:xfrm>
            <a:off x="752125" y="770975"/>
            <a:ext cx="7704000" cy="33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More front-end changes:</a:t>
            </a:r>
            <a:endParaRPr sz="1000"/>
          </a:p>
          <a:p>
            <a:pPr marL="457200" lvl="0" indent="-292100" algn="l" rtl="0">
              <a:spcBef>
                <a:spcPts val="1600"/>
              </a:spcBef>
              <a:spcAft>
                <a:spcPts val="0"/>
              </a:spcAft>
              <a:buSzPts val="1000"/>
              <a:buChar char="●"/>
            </a:pPr>
            <a:r>
              <a:rPr lang="en" sz="1000"/>
              <a:t>Some more re-designs were made based on the client’s feedback. For example:</a:t>
            </a:r>
            <a:endParaRPr sz="1000"/>
          </a:p>
          <a:p>
            <a:pPr marL="1828800" lvl="1" indent="-292100" algn="l" rtl="0">
              <a:spcBef>
                <a:spcPts val="0"/>
              </a:spcBef>
              <a:spcAft>
                <a:spcPts val="0"/>
              </a:spcAft>
              <a:buSzPts val="1000"/>
              <a:buChar char="○"/>
            </a:pPr>
            <a:r>
              <a:rPr lang="en" sz="1000"/>
              <a:t>An email address input was added to the family membership form as it is important contact information that may be required.</a:t>
            </a:r>
            <a:endParaRPr sz="1000"/>
          </a:p>
          <a:p>
            <a:pPr marL="1828800" lvl="1" indent="-292100" algn="l" rtl="0">
              <a:spcBef>
                <a:spcPts val="0"/>
              </a:spcBef>
              <a:spcAft>
                <a:spcPts val="0"/>
              </a:spcAft>
              <a:buSzPts val="1000"/>
              <a:buChar char="○"/>
            </a:pPr>
            <a:r>
              <a:rPr lang="en" sz="1000"/>
              <a:t>An option for interests was added, which consist of tags that can be selected through a dropdown menu</a:t>
            </a:r>
            <a:endParaRPr sz="1000"/>
          </a:p>
          <a:p>
            <a:pPr marL="1828800" lvl="0" indent="0" algn="l" rtl="0">
              <a:spcBef>
                <a:spcPts val="1600"/>
              </a:spcBef>
              <a:spcAft>
                <a:spcPts val="0"/>
              </a:spcAft>
              <a:buNone/>
            </a:pPr>
            <a:endParaRPr sz="1000"/>
          </a:p>
          <a:p>
            <a:pPr marL="0" lvl="0" indent="0" algn="l" rtl="0">
              <a:spcBef>
                <a:spcPts val="1600"/>
              </a:spcBef>
              <a:spcAft>
                <a:spcPts val="0"/>
              </a:spcAft>
              <a:buNone/>
            </a:pPr>
            <a:endParaRPr sz="1000"/>
          </a:p>
          <a:p>
            <a:pPr marL="1828800" lvl="1" indent="-292100" algn="l" rtl="0">
              <a:spcBef>
                <a:spcPts val="1600"/>
              </a:spcBef>
              <a:spcAft>
                <a:spcPts val="0"/>
              </a:spcAft>
              <a:buSzPts val="1000"/>
              <a:buChar char="○"/>
            </a:pPr>
            <a:r>
              <a:rPr lang="en" sz="1000"/>
              <a:t>An option for selecting the preferred method of contact can also now be selected</a:t>
            </a:r>
            <a:endParaRPr sz="1000"/>
          </a:p>
          <a:p>
            <a:pPr marL="0" lvl="0" indent="0" algn="l" rtl="0">
              <a:spcBef>
                <a:spcPts val="1600"/>
              </a:spcBef>
              <a:spcAft>
                <a:spcPts val="0"/>
              </a:spcAft>
              <a:buNone/>
            </a:pPr>
            <a:endParaRPr sz="1000"/>
          </a:p>
          <a:p>
            <a:pPr marL="0" lvl="0" indent="0" algn="l" rtl="0">
              <a:spcBef>
                <a:spcPts val="1600"/>
              </a:spcBef>
              <a:spcAft>
                <a:spcPts val="0"/>
              </a:spcAft>
              <a:buNone/>
            </a:pPr>
            <a:endParaRPr sz="1000"/>
          </a:p>
          <a:p>
            <a:pPr marL="2286000" lvl="0" indent="0" algn="l" rtl="0">
              <a:spcBef>
                <a:spcPts val="1600"/>
              </a:spcBef>
              <a:spcAft>
                <a:spcPts val="1600"/>
              </a:spcAft>
              <a:buNone/>
            </a:pPr>
            <a:endParaRPr sz="1000"/>
          </a:p>
        </p:txBody>
      </p:sp>
      <p:pic>
        <p:nvPicPr>
          <p:cNvPr id="600" name="Google Shape;600;p34"/>
          <p:cNvPicPr preferRelativeResize="0"/>
          <p:nvPr/>
        </p:nvPicPr>
        <p:blipFill>
          <a:blip r:embed="rId5">
            <a:alphaModFix/>
          </a:blip>
          <a:stretch>
            <a:fillRect/>
          </a:stretch>
        </p:blipFill>
        <p:spPr>
          <a:xfrm>
            <a:off x="2679850" y="2128838"/>
            <a:ext cx="1837925" cy="885825"/>
          </a:xfrm>
          <a:prstGeom prst="rect">
            <a:avLst/>
          </a:prstGeom>
          <a:noFill/>
          <a:ln>
            <a:noFill/>
          </a:ln>
        </p:spPr>
      </p:pic>
      <p:pic>
        <p:nvPicPr>
          <p:cNvPr id="601" name="Google Shape;601;p34"/>
          <p:cNvPicPr preferRelativeResize="0"/>
          <p:nvPr/>
        </p:nvPicPr>
        <p:blipFill>
          <a:blip r:embed="rId6">
            <a:alphaModFix/>
          </a:blip>
          <a:stretch>
            <a:fillRect/>
          </a:stretch>
        </p:blipFill>
        <p:spPr>
          <a:xfrm>
            <a:off x="2679850" y="3473725"/>
            <a:ext cx="2568807" cy="885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grpSp>
        <p:nvGrpSpPr>
          <p:cNvPr id="606" name="Google Shape;606;p35"/>
          <p:cNvGrpSpPr/>
          <p:nvPr/>
        </p:nvGrpSpPr>
        <p:grpSpPr>
          <a:xfrm>
            <a:off x="299286" y="189025"/>
            <a:ext cx="133205" cy="119344"/>
            <a:chOff x="222150" y="185025"/>
            <a:chExt cx="170100" cy="152400"/>
          </a:xfrm>
        </p:grpSpPr>
        <p:cxnSp>
          <p:nvCxnSpPr>
            <p:cNvPr id="607" name="Google Shape;607;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08" name="Google Shape;608;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09" name="Google Shape;609;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10" name="Google Shape;610;p35"/>
          <p:cNvGrpSpPr/>
          <p:nvPr/>
        </p:nvGrpSpPr>
        <p:grpSpPr>
          <a:xfrm>
            <a:off x="286625" y="3999999"/>
            <a:ext cx="145867" cy="958251"/>
            <a:chOff x="286625" y="3923799"/>
            <a:chExt cx="145867" cy="958251"/>
          </a:xfrm>
        </p:grpSpPr>
        <p:sp>
          <p:nvSpPr>
            <p:cNvPr id="611" name="Google Shape;611;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35"/>
            <p:cNvGrpSpPr/>
            <p:nvPr/>
          </p:nvGrpSpPr>
          <p:grpSpPr>
            <a:xfrm>
              <a:off x="298112" y="4342643"/>
              <a:ext cx="110182" cy="126862"/>
              <a:chOff x="281100" y="2027800"/>
              <a:chExt cx="140700" cy="162000"/>
            </a:xfrm>
          </p:grpSpPr>
          <p:sp>
            <p:nvSpPr>
              <p:cNvPr id="613" name="Google Shape;613;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5"/>
              <p:cNvGrpSpPr/>
              <p:nvPr/>
            </p:nvGrpSpPr>
            <p:grpSpPr>
              <a:xfrm>
                <a:off x="308875" y="2088450"/>
                <a:ext cx="85200" cy="40700"/>
                <a:chOff x="308875" y="2087000"/>
                <a:chExt cx="85200" cy="40700"/>
              </a:xfrm>
            </p:grpSpPr>
            <p:cxnSp>
              <p:nvCxnSpPr>
                <p:cNvPr id="615" name="Google Shape;615;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17" name="Google Shape;617;p35"/>
            <p:cNvGrpSpPr/>
            <p:nvPr/>
          </p:nvGrpSpPr>
          <p:grpSpPr>
            <a:xfrm>
              <a:off x="286625" y="3923799"/>
              <a:ext cx="133200" cy="133200"/>
              <a:chOff x="286625" y="3648899"/>
              <a:chExt cx="133200" cy="133200"/>
            </a:xfrm>
          </p:grpSpPr>
          <p:sp>
            <p:nvSpPr>
              <p:cNvPr id="618" name="Google Shape;618;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0" name="Google Shape;620;p35">
            <a:hlinkClick r:id="rId3" action="ppaction://hlinksldjump"/>
          </p:cNvPr>
          <p:cNvSpPr txBox="1">
            <a:spLocks noGrp="1"/>
          </p:cNvSpPr>
          <p:nvPr>
            <p:ph type="subTitle" id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621" name="Google Shape;621;p3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5" name="Google Shape;625;p35"/>
          <p:cNvPicPr preferRelativeResize="0"/>
          <p:nvPr/>
        </p:nvPicPr>
        <p:blipFill>
          <a:blip r:embed="rId5">
            <a:alphaModFix/>
          </a:blip>
          <a:stretch>
            <a:fillRect/>
          </a:stretch>
        </p:blipFill>
        <p:spPr>
          <a:xfrm>
            <a:off x="777800" y="1977775"/>
            <a:ext cx="4066724" cy="2235451"/>
          </a:xfrm>
          <a:prstGeom prst="rect">
            <a:avLst/>
          </a:prstGeom>
          <a:noFill/>
          <a:ln>
            <a:noFill/>
          </a:ln>
        </p:spPr>
      </p:pic>
      <p:sp>
        <p:nvSpPr>
          <p:cNvPr id="626" name="Google Shape;626;p35"/>
          <p:cNvSpPr txBox="1">
            <a:spLocks noGrp="1"/>
          </p:cNvSpPr>
          <p:nvPr>
            <p:ph type="body" idx="4294967295"/>
          </p:nvPr>
        </p:nvSpPr>
        <p:spPr>
          <a:xfrm>
            <a:off x="777800" y="770975"/>
            <a:ext cx="7704000" cy="30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Other examples of design improvements include:</a:t>
            </a:r>
            <a:endParaRPr sz="1000"/>
          </a:p>
          <a:p>
            <a:pPr marL="457200" lvl="0" indent="-292100" algn="l" rtl="0">
              <a:spcBef>
                <a:spcPts val="1600"/>
              </a:spcBef>
              <a:spcAft>
                <a:spcPts val="0"/>
              </a:spcAft>
              <a:buSzPts val="1000"/>
              <a:buChar char="●"/>
            </a:pPr>
            <a:r>
              <a:rPr lang="en" sz="1000"/>
              <a:t>A map image of the AONB</a:t>
            </a:r>
            <a:endParaRPr sz="1000"/>
          </a:p>
          <a:p>
            <a:pPr marL="457200" lvl="0" indent="-292100" algn="l" rtl="0">
              <a:spcBef>
                <a:spcPts val="0"/>
              </a:spcBef>
              <a:spcAft>
                <a:spcPts val="0"/>
              </a:spcAft>
              <a:buSzPts val="1000"/>
              <a:buChar char="●"/>
            </a:pPr>
            <a:r>
              <a:rPr lang="en" sz="1000"/>
              <a:t>A page displaying the supporters of the South Hams Society</a:t>
            </a:r>
            <a:endParaRPr sz="1000"/>
          </a:p>
        </p:txBody>
      </p:sp>
      <p:pic>
        <p:nvPicPr>
          <p:cNvPr id="627" name="Google Shape;627;p35"/>
          <p:cNvPicPr preferRelativeResize="0"/>
          <p:nvPr/>
        </p:nvPicPr>
        <p:blipFill>
          <a:blip r:embed="rId6">
            <a:alphaModFix/>
          </a:blip>
          <a:stretch>
            <a:fillRect/>
          </a:stretch>
        </p:blipFill>
        <p:spPr>
          <a:xfrm>
            <a:off x="4926175" y="2106525"/>
            <a:ext cx="3286824" cy="19779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36"/>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633" name="Google Shape;633;p36"/>
          <p:cNvGrpSpPr/>
          <p:nvPr/>
        </p:nvGrpSpPr>
        <p:grpSpPr>
          <a:xfrm>
            <a:off x="299286" y="189025"/>
            <a:ext cx="133205" cy="119344"/>
            <a:chOff x="222150" y="185025"/>
            <a:chExt cx="170100" cy="152400"/>
          </a:xfrm>
        </p:grpSpPr>
        <p:cxnSp>
          <p:nvCxnSpPr>
            <p:cNvPr id="634" name="Google Shape;634;p3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35" name="Google Shape;635;p3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36" name="Google Shape;636;p3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37" name="Google Shape;637;p36"/>
          <p:cNvGrpSpPr/>
          <p:nvPr/>
        </p:nvGrpSpPr>
        <p:grpSpPr>
          <a:xfrm>
            <a:off x="286625" y="3999999"/>
            <a:ext cx="145867" cy="958251"/>
            <a:chOff x="286625" y="3923799"/>
            <a:chExt cx="145867" cy="958251"/>
          </a:xfrm>
        </p:grpSpPr>
        <p:sp>
          <p:nvSpPr>
            <p:cNvPr id="638" name="Google Shape;638;p3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 name="Google Shape;639;p36"/>
            <p:cNvGrpSpPr/>
            <p:nvPr/>
          </p:nvGrpSpPr>
          <p:grpSpPr>
            <a:xfrm>
              <a:off x="298112" y="4342643"/>
              <a:ext cx="110182" cy="126862"/>
              <a:chOff x="281100" y="2027800"/>
              <a:chExt cx="140700" cy="162000"/>
            </a:xfrm>
          </p:grpSpPr>
          <p:sp>
            <p:nvSpPr>
              <p:cNvPr id="640" name="Google Shape;640;p3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 name="Google Shape;641;p36"/>
              <p:cNvGrpSpPr/>
              <p:nvPr/>
            </p:nvGrpSpPr>
            <p:grpSpPr>
              <a:xfrm>
                <a:off x="308875" y="2088450"/>
                <a:ext cx="85200" cy="40700"/>
                <a:chOff x="308875" y="2087000"/>
                <a:chExt cx="85200" cy="40700"/>
              </a:xfrm>
            </p:grpSpPr>
            <p:cxnSp>
              <p:nvCxnSpPr>
                <p:cNvPr id="642" name="Google Shape;642;p3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43" name="Google Shape;643;p3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44" name="Google Shape;644;p36"/>
            <p:cNvGrpSpPr/>
            <p:nvPr/>
          </p:nvGrpSpPr>
          <p:grpSpPr>
            <a:xfrm>
              <a:off x="286625" y="3923799"/>
              <a:ext cx="133200" cy="133200"/>
              <a:chOff x="286625" y="3648899"/>
              <a:chExt cx="133200" cy="133200"/>
            </a:xfrm>
          </p:grpSpPr>
          <p:sp>
            <p:nvSpPr>
              <p:cNvPr id="645" name="Google Shape;645;p3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7" name="Google Shape;647;p36">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648" name="Google Shape;648;p36"/>
          <p:cNvSpPr txBox="1">
            <a:spLocks noGrp="1"/>
          </p:cNvSpPr>
          <p:nvPr>
            <p:ph type="title"/>
          </p:nvPr>
        </p:nvSpPr>
        <p:spPr>
          <a:xfrm>
            <a:off x="915050" y="1998150"/>
            <a:ext cx="7974600" cy="114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 management </a:t>
            </a:r>
            <a:endParaRPr/>
          </a:p>
          <a:p>
            <a:pPr marL="0" lvl="0" indent="0" algn="l" rtl="0">
              <a:spcBef>
                <a:spcPts val="0"/>
              </a:spcBef>
              <a:spcAft>
                <a:spcPts val="0"/>
              </a:spcAft>
              <a:buNone/>
            </a:pPr>
            <a:r>
              <a:rPr lang="en"/>
              <a:t>system</a:t>
            </a:r>
            <a:endParaRPr/>
          </a:p>
        </p:txBody>
      </p:sp>
      <p:sp>
        <p:nvSpPr>
          <p:cNvPr id="649" name="Google Shape;649;p36"/>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/03</a:t>
            </a:r>
            <a:endParaRPr>
              <a:solidFill>
                <a:schemeClr val="accent2"/>
              </a:solidFill>
            </a:endParaRPr>
          </a:p>
        </p:txBody>
      </p:sp>
      <p:sp>
        <p:nvSpPr>
          <p:cNvPr id="650" name="Google Shape;650;p36">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6">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6">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541</Words>
  <Application>Microsoft Office PowerPoint</Application>
  <PresentationFormat>On-screen Show (16:9)</PresentationFormat>
  <Paragraphs>81</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Fira Code</vt:lpstr>
      <vt:lpstr>Open Sans</vt:lpstr>
      <vt:lpstr>Bebas Neue</vt:lpstr>
      <vt:lpstr>Roboto Condensed Light</vt:lpstr>
      <vt:lpstr>Nunito</vt:lpstr>
      <vt:lpstr>Fira Code Light</vt:lpstr>
      <vt:lpstr>Arial</vt:lpstr>
      <vt:lpstr>Oswald</vt:lpstr>
      <vt:lpstr>How to Code Workshop by Slidesgo</vt:lpstr>
      <vt:lpstr>COMP2003 Group B South Hams Society Website</vt:lpstr>
      <vt:lpstr>Objectives</vt:lpstr>
      <vt:lpstr>Objectives</vt:lpstr>
      <vt:lpstr>Main Objectives of this Project</vt:lpstr>
      <vt:lpstr>Where we were previously</vt:lpstr>
      <vt:lpstr>PowerPoint Presentation</vt:lpstr>
      <vt:lpstr>PowerPoint Presentation</vt:lpstr>
      <vt:lpstr>PowerPoint Presentation</vt:lpstr>
      <vt:lpstr>Content management  system</vt:lpstr>
      <vt:lpstr>PowerPoint Presentation</vt:lpstr>
      <vt:lpstr>Demo!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COMP2003 Group B South Hams Society Website</dc:title>
  <cp:lastModifiedBy>Harry Parker</cp:lastModifiedBy>
  <cp:revision>1</cp:revision>
  <dcterms:modified xsi:type="dcterms:W3CDTF">2022-05-13T14:44:00Z</dcterms:modified>
</cp:coreProperties>
</file>